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6"/>
  </p:notesMasterIdLst>
  <p:handoutMasterIdLst>
    <p:handoutMasterId r:id="rId117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441" r:id="rId84"/>
    <p:sldId id="399" r:id="rId85"/>
    <p:sldId id="372" r:id="rId86"/>
    <p:sldId id="374" r:id="rId87"/>
    <p:sldId id="373" r:id="rId88"/>
    <p:sldId id="401" r:id="rId89"/>
    <p:sldId id="369" r:id="rId90"/>
    <p:sldId id="438" r:id="rId91"/>
    <p:sldId id="405" r:id="rId92"/>
    <p:sldId id="442" r:id="rId93"/>
    <p:sldId id="443" r:id="rId94"/>
    <p:sldId id="406" r:id="rId95"/>
    <p:sldId id="407" r:id="rId96"/>
    <p:sldId id="419" r:id="rId97"/>
    <p:sldId id="408" r:id="rId98"/>
    <p:sldId id="409" r:id="rId99"/>
    <p:sldId id="410" r:id="rId100"/>
    <p:sldId id="412" r:id="rId101"/>
    <p:sldId id="444" r:id="rId102"/>
    <p:sldId id="411" r:id="rId103"/>
    <p:sldId id="403" r:id="rId104"/>
    <p:sldId id="378" r:id="rId105"/>
    <p:sldId id="382" r:id="rId106"/>
    <p:sldId id="379" r:id="rId107"/>
    <p:sldId id="380" r:id="rId108"/>
    <p:sldId id="384" r:id="rId109"/>
    <p:sldId id="385" r:id="rId110"/>
    <p:sldId id="402" r:id="rId111"/>
    <p:sldId id="387" r:id="rId112"/>
    <p:sldId id="368" r:id="rId113"/>
    <p:sldId id="390" r:id="rId114"/>
    <p:sldId id="439" r:id="rId11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00"/>
    <a:srgbClr val="0066FF"/>
    <a:srgbClr val="0732EF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72443-9AC2-4112-8B0A-E17EA83A5233}" v="49" dt="2022-12-15T16:59:37.006"/>
    <p1510:client id="{E3E75DDE-9678-B74F-A860-46CD1ABEB370}" v="210" dt="2022-12-15T16:35:36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7296"/>
        <p:guide orient="horz" pos="1008"/>
        <p:guide pos="38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iazzi" userId="4467b6bb-f22e-43e1-9cfc-2b9dfdaab12b" providerId="ADAL" clId="{10E107F3-6A84-4A76-96ED-9815E4245436}"/>
    <pc:docChg chg="undo redo custSel addSld delSld modSld sldOrd">
      <pc:chgData name="Tommaso Caiazzi" userId="4467b6bb-f22e-43e1-9cfc-2b9dfdaab12b" providerId="ADAL" clId="{10E107F3-6A84-4A76-96ED-9815E4245436}" dt="2022-12-09T12:46:02.200" v="2560" actId="729"/>
      <pc:docMkLst>
        <pc:docMk/>
      </pc:docMkLst>
      <pc:sldChg chg="mod modShow">
        <pc:chgData name="Tommaso Caiazzi" userId="4467b6bb-f22e-43e1-9cfc-2b9dfdaab12b" providerId="ADAL" clId="{10E107F3-6A84-4A76-96ED-9815E4245436}" dt="2022-12-09T12:42:42.231" v="2438" actId="729"/>
        <pc:sldMkLst>
          <pc:docMk/>
          <pc:sldMk cId="1974720620" sldId="404"/>
        </pc:sldMkLst>
      </pc:sldChg>
      <pc:sldChg chg="mod modShow">
        <pc:chgData name="Tommaso Caiazzi" userId="4467b6bb-f22e-43e1-9cfc-2b9dfdaab12b" providerId="ADAL" clId="{10E107F3-6A84-4A76-96ED-9815E4245436}" dt="2022-12-09T12:46:02.200" v="2560" actId="729"/>
        <pc:sldMkLst>
          <pc:docMk/>
          <pc:sldMk cId="4113908261" sldId="410"/>
        </pc:sldMkLst>
      </pc:sldChg>
      <pc:sldChg chg="addSp delSp modSp mod">
        <pc:chgData name="Tommaso Caiazzi" userId="4467b6bb-f22e-43e1-9cfc-2b9dfdaab12b" providerId="ADAL" clId="{10E107F3-6A84-4A76-96ED-9815E4245436}" dt="2022-12-09T10:34:39.163" v="396" actId="1076"/>
        <pc:sldMkLst>
          <pc:docMk/>
          <pc:sldMk cId="4249199824" sldId="422"/>
        </pc:sldMkLst>
        <pc:spChg chg="mod">
          <ac:chgData name="Tommaso Caiazzi" userId="4467b6bb-f22e-43e1-9cfc-2b9dfdaab12b" providerId="ADAL" clId="{10E107F3-6A84-4A76-96ED-9815E4245436}" dt="2022-12-09T10:16:57.076" v="32" actId="1076"/>
          <ac:spMkLst>
            <pc:docMk/>
            <pc:sldMk cId="4249199824" sldId="422"/>
            <ac:spMk id="45" creationId="{C837738B-186D-D06C-F2D7-E3B3D556AFEB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59" creationId="{D5BE04B5-CF81-00DA-22C0-B4ACD21F9E92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0" creationId="{D940865F-A5D1-53AE-BD88-958A4E0C090C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4" creationId="{B963169A-0DC2-D395-F9C0-F74748F65575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5" creationId="{02825245-4292-B23F-D9B3-00BF21D9955F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6" creationId="{4A7767DC-4D91-B218-6D48-3B5E7D92E716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7" creationId="{DA2F271B-E7D8-B1CF-477E-B8652B2D9F23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8" creationId="{DC2BBBFC-98A8-A231-2A42-79711C9BE675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69" creationId="{3F1F3584-3E60-D1CD-3CB8-150F663B1260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0" creationId="{FB92809E-F33F-74A9-B015-4AEAB0C18341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1" creationId="{B90C0E42-78E4-CE32-91CD-570DEF7B2121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2" creationId="{ABB0882C-2082-9CD7-48D1-432A6A6E05F3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3" creationId="{BF83937C-0C65-E238-B90E-388DC2B75134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4" creationId="{78341B40-47F8-201C-2CCE-F9A25E5C0F93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5" creationId="{76E80C2C-AE78-7C61-5B24-63C987DB7BED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6" creationId="{2B33BC28-7E0C-F3D3-307B-6CDA27065F04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7" creationId="{36E1D769-FA4A-18C8-6CAD-749A786325B8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8" creationId="{2F65A5AB-8A16-2B2D-C094-136FA5BFA3E6}"/>
          </ac:spMkLst>
        </pc:spChg>
        <pc:spChg chg="mod">
          <ac:chgData name="Tommaso Caiazzi" userId="4467b6bb-f22e-43e1-9cfc-2b9dfdaab12b" providerId="ADAL" clId="{10E107F3-6A84-4A76-96ED-9815E4245436}" dt="2022-12-09T10:34:39.163" v="396" actId="1076"/>
          <ac:spMkLst>
            <pc:docMk/>
            <pc:sldMk cId="4249199824" sldId="422"/>
            <ac:spMk id="79" creationId="{CFF148CA-3F0D-E5A7-009B-718DA230C2B9}"/>
          </ac:spMkLst>
        </pc:spChg>
        <pc:spChg chg="add del mod">
          <ac:chgData name="Tommaso Caiazzi" userId="4467b6bb-f22e-43e1-9cfc-2b9dfdaab12b" providerId="ADAL" clId="{10E107F3-6A84-4A76-96ED-9815E4245436}" dt="2022-12-09T10:16:46.953" v="28" actId="478"/>
          <ac:spMkLst>
            <pc:docMk/>
            <pc:sldMk cId="4249199824" sldId="422"/>
            <ac:spMk id="80" creationId="{3C422161-2825-4D58-8B0B-EFD73F9E1EDD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83" creationId="{761A9B1D-172B-74F6-8B7F-56D382272EC8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84" creationId="{4BB8B9E9-B9CE-3269-CBDB-52B4C2B7703C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88" creationId="{DA5EDC82-2C82-F4B4-A712-13E73CC86C15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89" creationId="{5A90AA15-34EE-0605-88DD-CFAFEC011EA7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0" creationId="{10E90D14-E368-2FD7-6D1F-2DF8317F8CBE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1" creationId="{56E7B92E-F6AD-BE0B-0854-774F7AC9D156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2" creationId="{842563DC-2C9C-965A-62A2-35CCF6935B23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3" creationId="{04D8B7C6-ACE4-3857-6A04-5F7E04061E97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4" creationId="{E1947D0F-4391-A8C5-37D7-7800012D3C62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5" creationId="{BFCE13FF-6B23-C43B-9748-5CF6904292A1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6" creationId="{A8136913-F81B-A983-294B-C1EF5AEEEDE4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7" creationId="{FA2EDF41-4CD5-4F13-A003-560AD1E717A5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8" creationId="{BB373ECE-4FC4-C2C0-BB14-8ED96B56FE96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99" creationId="{796B5264-8428-25E0-A1A9-A197FB9AE103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100" creationId="{404284CE-90C1-B78B-F3B7-62DF19A76CCD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101" creationId="{8E09B5DF-8A42-7E43-BA62-A985CB45CD65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102" creationId="{B15959AF-425A-46B3-83AA-A074D28035D4}"/>
          </ac:spMkLst>
        </pc:spChg>
        <pc:spChg chg="mod">
          <ac:chgData name="Tommaso Caiazzi" userId="4467b6bb-f22e-43e1-9cfc-2b9dfdaab12b" providerId="ADAL" clId="{10E107F3-6A84-4A76-96ED-9815E4245436}" dt="2022-12-09T10:16:59.885" v="33" actId="1076"/>
          <ac:spMkLst>
            <pc:docMk/>
            <pc:sldMk cId="4249199824" sldId="422"/>
            <ac:spMk id="103" creationId="{4B927BED-E686-04B7-5B7C-61C905DC0E72}"/>
          </ac:spMkLst>
        </pc:spChg>
        <pc:grpChg chg="mod">
          <ac:chgData name="Tommaso Caiazzi" userId="4467b6bb-f22e-43e1-9cfc-2b9dfdaab12b" providerId="ADAL" clId="{10E107F3-6A84-4A76-96ED-9815E4245436}" dt="2022-12-09T10:34:39.163" v="396" actId="1076"/>
          <ac:grpSpMkLst>
            <pc:docMk/>
            <pc:sldMk cId="4249199824" sldId="422"/>
            <ac:grpSpMk id="57" creationId="{9CB48911-90A5-DB0E-DF94-CDDE5263449E}"/>
          </ac:grpSpMkLst>
        </pc:grpChg>
        <pc:grpChg chg="mod">
          <ac:chgData name="Tommaso Caiazzi" userId="4467b6bb-f22e-43e1-9cfc-2b9dfdaab12b" providerId="ADAL" clId="{10E107F3-6A84-4A76-96ED-9815E4245436}" dt="2022-12-09T10:34:39.163" v="396" actId="1076"/>
          <ac:grpSpMkLst>
            <pc:docMk/>
            <pc:sldMk cId="4249199824" sldId="422"/>
            <ac:grpSpMk id="58" creationId="{407ED2FE-3028-CA09-4CF4-E388CE838885}"/>
          </ac:grpSpMkLst>
        </pc:grpChg>
        <pc:grpChg chg="mod">
          <ac:chgData name="Tommaso Caiazzi" userId="4467b6bb-f22e-43e1-9cfc-2b9dfdaab12b" providerId="ADAL" clId="{10E107F3-6A84-4A76-96ED-9815E4245436}" dt="2022-12-09T10:34:39.163" v="396" actId="1076"/>
          <ac:grpSpMkLst>
            <pc:docMk/>
            <pc:sldMk cId="4249199824" sldId="422"/>
            <ac:grpSpMk id="61" creationId="{A5F054F0-4682-D25E-D2A7-840A2AF01BDE}"/>
          </ac:grpSpMkLst>
        </pc:grpChg>
        <pc:grpChg chg="mod">
          <ac:chgData name="Tommaso Caiazzi" userId="4467b6bb-f22e-43e1-9cfc-2b9dfdaab12b" providerId="ADAL" clId="{10E107F3-6A84-4A76-96ED-9815E4245436}" dt="2022-12-09T10:34:39.163" v="396" actId="1076"/>
          <ac:grpSpMkLst>
            <pc:docMk/>
            <pc:sldMk cId="4249199824" sldId="422"/>
            <ac:grpSpMk id="62" creationId="{DAD66062-FA81-B3CB-BE4D-74A4441E8AE6}"/>
          </ac:grpSpMkLst>
        </pc:grpChg>
        <pc:grpChg chg="mod">
          <ac:chgData name="Tommaso Caiazzi" userId="4467b6bb-f22e-43e1-9cfc-2b9dfdaab12b" providerId="ADAL" clId="{10E107F3-6A84-4A76-96ED-9815E4245436}" dt="2022-12-09T10:34:39.163" v="396" actId="1076"/>
          <ac:grpSpMkLst>
            <pc:docMk/>
            <pc:sldMk cId="4249199824" sldId="422"/>
            <ac:grpSpMk id="63" creationId="{957E1A5C-D113-4AC2-C839-C4EAD805432F}"/>
          </ac:grpSpMkLst>
        </pc:grpChg>
        <pc:grpChg chg="add del mod">
          <ac:chgData name="Tommaso Caiazzi" userId="4467b6bb-f22e-43e1-9cfc-2b9dfdaab12b" providerId="ADAL" clId="{10E107F3-6A84-4A76-96ED-9815E4245436}" dt="2022-12-09T10:17:00.788" v="34"/>
          <ac:grpSpMkLst>
            <pc:docMk/>
            <pc:sldMk cId="4249199824" sldId="422"/>
            <ac:grpSpMk id="81" creationId="{A18E24F4-D6C9-C895-D433-9577C841186E}"/>
          </ac:grpSpMkLst>
        </pc:grpChg>
        <pc:grpChg chg="mod">
          <ac:chgData name="Tommaso Caiazzi" userId="4467b6bb-f22e-43e1-9cfc-2b9dfdaab12b" providerId="ADAL" clId="{10E107F3-6A84-4A76-96ED-9815E4245436}" dt="2022-12-09T10:16:59.885" v="33" actId="1076"/>
          <ac:grpSpMkLst>
            <pc:docMk/>
            <pc:sldMk cId="4249199824" sldId="422"/>
            <ac:grpSpMk id="82" creationId="{578AFFF8-810E-002D-BB5E-78BB37F7A73E}"/>
          </ac:grpSpMkLst>
        </pc:grpChg>
        <pc:grpChg chg="mod">
          <ac:chgData name="Tommaso Caiazzi" userId="4467b6bb-f22e-43e1-9cfc-2b9dfdaab12b" providerId="ADAL" clId="{10E107F3-6A84-4A76-96ED-9815E4245436}" dt="2022-12-09T10:16:59.885" v="33" actId="1076"/>
          <ac:grpSpMkLst>
            <pc:docMk/>
            <pc:sldMk cId="4249199824" sldId="422"/>
            <ac:grpSpMk id="85" creationId="{B4961073-6307-FF9C-3DF5-DE28D52A8387}"/>
          </ac:grpSpMkLst>
        </pc:grpChg>
        <pc:grpChg chg="mod">
          <ac:chgData name="Tommaso Caiazzi" userId="4467b6bb-f22e-43e1-9cfc-2b9dfdaab12b" providerId="ADAL" clId="{10E107F3-6A84-4A76-96ED-9815E4245436}" dt="2022-12-09T10:16:59.885" v="33" actId="1076"/>
          <ac:grpSpMkLst>
            <pc:docMk/>
            <pc:sldMk cId="4249199824" sldId="422"/>
            <ac:grpSpMk id="86" creationId="{A2C9490B-F4F8-25E2-9FEA-FE9061EAF0F4}"/>
          </ac:grpSpMkLst>
        </pc:grpChg>
        <pc:grpChg chg="mod">
          <ac:chgData name="Tommaso Caiazzi" userId="4467b6bb-f22e-43e1-9cfc-2b9dfdaab12b" providerId="ADAL" clId="{10E107F3-6A84-4A76-96ED-9815E4245436}" dt="2022-12-09T10:16:59.885" v="33" actId="1076"/>
          <ac:grpSpMkLst>
            <pc:docMk/>
            <pc:sldMk cId="4249199824" sldId="422"/>
            <ac:grpSpMk id="87" creationId="{CD74EC29-0626-696C-F122-63C1CDEC73F5}"/>
          </ac:grpSpMkLst>
        </pc:grpChg>
      </pc:sldChg>
      <pc:sldChg chg="mod ord modShow">
        <pc:chgData name="Tommaso Caiazzi" userId="4467b6bb-f22e-43e1-9cfc-2b9dfdaab12b" providerId="ADAL" clId="{10E107F3-6A84-4A76-96ED-9815E4245436}" dt="2022-12-09T12:17:34.318" v="1657" actId="729"/>
        <pc:sldMkLst>
          <pc:docMk/>
          <pc:sldMk cId="2660343484" sldId="426"/>
        </pc:sldMkLst>
      </pc:sldChg>
      <pc:sldChg chg="delSp modSp mod delAnim modShow">
        <pc:chgData name="Tommaso Caiazzi" userId="4467b6bb-f22e-43e1-9cfc-2b9dfdaab12b" providerId="ADAL" clId="{10E107F3-6A84-4A76-96ED-9815E4245436}" dt="2022-12-09T12:17:34.318" v="1657" actId="729"/>
        <pc:sldMkLst>
          <pc:docMk/>
          <pc:sldMk cId="1292666159" sldId="429"/>
        </pc:sldMkLst>
        <pc:spChg chg="del">
          <ac:chgData name="Tommaso Caiazzi" userId="4467b6bb-f22e-43e1-9cfc-2b9dfdaab12b" providerId="ADAL" clId="{10E107F3-6A84-4A76-96ED-9815E4245436}" dt="2022-12-09T12:09:57.490" v="1566" actId="21"/>
          <ac:spMkLst>
            <pc:docMk/>
            <pc:sldMk cId="1292666159" sldId="429"/>
            <ac:spMk id="11" creationId="{4412DBE9-82FF-FB87-B5C1-5D8EBC3511CA}"/>
          </ac:spMkLst>
        </pc:spChg>
        <pc:cxnChg chg="del mod">
          <ac:chgData name="Tommaso Caiazzi" userId="4467b6bb-f22e-43e1-9cfc-2b9dfdaab12b" providerId="ADAL" clId="{10E107F3-6A84-4A76-96ED-9815E4245436}" dt="2022-12-09T12:09:57.490" v="1566" actId="21"/>
          <ac:cxnSpMkLst>
            <pc:docMk/>
            <pc:sldMk cId="1292666159" sldId="429"/>
            <ac:cxnSpMk id="12" creationId="{758277F3-BF8A-3B51-0EE8-BC38385C12AF}"/>
          </ac:cxnSpMkLst>
        </pc:cxnChg>
      </pc:sldChg>
      <pc:sldChg chg="addSp delSp modSp mod ord modShow">
        <pc:chgData name="Tommaso Caiazzi" userId="4467b6bb-f22e-43e1-9cfc-2b9dfdaab12b" providerId="ADAL" clId="{10E107F3-6A84-4A76-96ED-9815E4245436}" dt="2022-12-09T12:17:34.318" v="1657" actId="729"/>
        <pc:sldMkLst>
          <pc:docMk/>
          <pc:sldMk cId="3425332087" sldId="430"/>
        </pc:sldMkLst>
        <pc:spChg chg="mod">
          <ac:chgData name="Tommaso Caiazzi" userId="4467b6bb-f22e-43e1-9cfc-2b9dfdaab12b" providerId="ADAL" clId="{10E107F3-6A84-4A76-96ED-9815E4245436}" dt="2022-12-09T11:59:12.100" v="1371" actId="1076"/>
          <ac:spMkLst>
            <pc:docMk/>
            <pc:sldMk cId="3425332087" sldId="430"/>
            <ac:spMk id="15" creationId="{890AC887-430A-4C26-74B3-26F8E29B0A78}"/>
          </ac:spMkLst>
        </pc:spChg>
        <pc:spChg chg="mod">
          <ac:chgData name="Tommaso Caiazzi" userId="4467b6bb-f22e-43e1-9cfc-2b9dfdaab12b" providerId="ADAL" clId="{10E107F3-6A84-4A76-96ED-9815E4245436}" dt="2022-12-09T11:59:12.100" v="1371" actId="1076"/>
          <ac:spMkLst>
            <pc:docMk/>
            <pc:sldMk cId="3425332087" sldId="430"/>
            <ac:spMk id="16" creationId="{0FE1BC96-D691-8F83-6654-62F338A5F4B0}"/>
          </ac:spMkLst>
        </pc:spChg>
        <pc:spChg chg="add del mod">
          <ac:chgData name="Tommaso Caiazzi" userId="4467b6bb-f22e-43e1-9cfc-2b9dfdaab12b" providerId="ADAL" clId="{10E107F3-6A84-4A76-96ED-9815E4245436}" dt="2022-12-09T11:59:12.981" v="1372"/>
          <ac:spMkLst>
            <pc:docMk/>
            <pc:sldMk cId="3425332087" sldId="430"/>
            <ac:spMk id="17" creationId="{470490B4-6957-7F78-D7BA-E4DB2A8F39D0}"/>
          </ac:spMkLst>
        </pc:spChg>
        <pc:spChg chg="add del mod">
          <ac:chgData name="Tommaso Caiazzi" userId="4467b6bb-f22e-43e1-9cfc-2b9dfdaab12b" providerId="ADAL" clId="{10E107F3-6A84-4A76-96ED-9815E4245436}" dt="2022-12-09T11:59:12.981" v="1372"/>
          <ac:spMkLst>
            <pc:docMk/>
            <pc:sldMk cId="3425332087" sldId="430"/>
            <ac:spMk id="18" creationId="{76371C19-183C-B08D-FCE3-AF03989B74E7}"/>
          </ac:spMkLst>
        </pc:spChg>
        <pc:grpChg chg="add del mod">
          <ac:chgData name="Tommaso Caiazzi" userId="4467b6bb-f22e-43e1-9cfc-2b9dfdaab12b" providerId="ADAL" clId="{10E107F3-6A84-4A76-96ED-9815E4245436}" dt="2022-12-09T11:59:12.981" v="1372"/>
          <ac:grpSpMkLst>
            <pc:docMk/>
            <pc:sldMk cId="3425332087" sldId="430"/>
            <ac:grpSpMk id="3" creationId="{445E5492-2E07-4511-D15E-752C8F9C3012}"/>
          </ac:grpSpMkLst>
        </pc:grpChg>
      </pc:sldChg>
      <pc:sldChg chg="addSp delSp modSp mod">
        <pc:chgData name="Tommaso Caiazzi" userId="4467b6bb-f22e-43e1-9cfc-2b9dfdaab12b" providerId="ADAL" clId="{10E107F3-6A84-4A76-96ED-9815E4245436}" dt="2022-12-09T12:27:13.805" v="1809" actId="20577"/>
        <pc:sldMkLst>
          <pc:docMk/>
          <pc:sldMk cId="1637855390" sldId="431"/>
        </pc:sldMkLst>
        <pc:spChg chg="mod">
          <ac:chgData name="Tommaso Caiazzi" userId="4467b6bb-f22e-43e1-9cfc-2b9dfdaab12b" providerId="ADAL" clId="{10E107F3-6A84-4A76-96ED-9815E4245436}" dt="2022-12-09T12:22:15.691" v="1740" actId="20577"/>
          <ac:spMkLst>
            <pc:docMk/>
            <pc:sldMk cId="1637855390" sldId="431"/>
            <ac:spMk id="2" creationId="{A640CD76-3182-73C2-43E4-429E35D98D8B}"/>
          </ac:spMkLst>
        </pc:spChg>
        <pc:spChg chg="add del mod">
          <ac:chgData name="Tommaso Caiazzi" userId="4467b6bb-f22e-43e1-9cfc-2b9dfdaab12b" providerId="ADAL" clId="{10E107F3-6A84-4A76-96ED-9815E4245436}" dt="2022-12-09T12:19:15.973" v="1683"/>
          <ac:spMkLst>
            <pc:docMk/>
            <pc:sldMk cId="1637855390" sldId="431"/>
            <ac:spMk id="3" creationId="{5D696497-9A70-3450-E4F7-9EBAAC6EECCF}"/>
          </ac:spMkLst>
        </pc:spChg>
        <pc:spChg chg="add del mod">
          <ac:chgData name="Tommaso Caiazzi" userId="4467b6bb-f22e-43e1-9cfc-2b9dfdaab12b" providerId="ADAL" clId="{10E107F3-6A84-4A76-96ED-9815E4245436}" dt="2022-12-09T12:19:14.724" v="1680"/>
          <ac:spMkLst>
            <pc:docMk/>
            <pc:sldMk cId="1637855390" sldId="431"/>
            <ac:spMk id="4" creationId="{19B6C9AC-2B2E-872B-7184-57ADC1A0A4B3}"/>
          </ac:spMkLst>
        </pc:spChg>
        <pc:spChg chg="add mod">
          <ac:chgData name="Tommaso Caiazzi" userId="4467b6bb-f22e-43e1-9cfc-2b9dfdaab12b" providerId="ADAL" clId="{10E107F3-6A84-4A76-96ED-9815E4245436}" dt="2022-12-09T12:27:13.805" v="1809" actId="20577"/>
          <ac:spMkLst>
            <pc:docMk/>
            <pc:sldMk cId="1637855390" sldId="431"/>
            <ac:spMk id="6" creationId="{B1866826-9D82-14E0-AFC3-8F1319027716}"/>
          </ac:spMkLst>
        </pc:spChg>
        <pc:picChg chg="del mod">
          <ac:chgData name="Tommaso Caiazzi" userId="4467b6bb-f22e-43e1-9cfc-2b9dfdaab12b" providerId="ADAL" clId="{10E107F3-6A84-4A76-96ED-9815E4245436}" dt="2022-12-09T12:19:32.435" v="1687" actId="478"/>
          <ac:picMkLst>
            <pc:docMk/>
            <pc:sldMk cId="1637855390" sldId="431"/>
            <ac:picMk id="5" creationId="{4F33D5E9-AABD-E703-3E3C-10E5CE1A102E}"/>
          </ac:picMkLst>
        </pc:picChg>
      </pc:sldChg>
      <pc:sldChg chg="addSp delSp modSp add mod">
        <pc:chgData name="Tommaso Caiazzi" userId="4467b6bb-f22e-43e1-9cfc-2b9dfdaab12b" providerId="ADAL" clId="{10E107F3-6A84-4A76-96ED-9815E4245436}" dt="2022-12-09T11:57:18.322" v="1368" actId="20577"/>
        <pc:sldMkLst>
          <pc:docMk/>
          <pc:sldMk cId="2821898097" sldId="432"/>
        </pc:sldMkLst>
        <pc:spChg chg="mod">
          <ac:chgData name="Tommaso Caiazzi" userId="4467b6bb-f22e-43e1-9cfc-2b9dfdaab12b" providerId="ADAL" clId="{10E107F3-6A84-4A76-96ED-9815E4245436}" dt="2022-12-09T10:30:20.674" v="367" actId="1076"/>
          <ac:spMkLst>
            <pc:docMk/>
            <pc:sldMk cId="2821898097" sldId="432"/>
            <ac:spMk id="2" creationId="{4892EA44-8400-E504-CF36-C18354401627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" creationId="{3ACC3D8B-1BA0-101E-7354-3840BA14BED5}"/>
          </ac:spMkLst>
        </pc:spChg>
        <pc:spChg chg="mod">
          <ac:chgData name="Tommaso Caiazzi" userId="4467b6bb-f22e-43e1-9cfc-2b9dfdaab12b" providerId="ADAL" clId="{10E107F3-6A84-4A76-96ED-9815E4245436}" dt="2022-12-09T10:44:28.611" v="588" actId="1076"/>
          <ac:spMkLst>
            <pc:docMk/>
            <pc:sldMk cId="2821898097" sldId="432"/>
            <ac:spMk id="4" creationId="{6EECCFE6-3E69-DCD3-D7A3-A73CF8076099}"/>
          </ac:spMkLst>
        </pc:spChg>
        <pc:spChg chg="mod">
          <ac:chgData name="Tommaso Caiazzi" userId="4467b6bb-f22e-43e1-9cfc-2b9dfdaab12b" providerId="ADAL" clId="{10E107F3-6A84-4A76-96ED-9815E4245436}" dt="2022-12-09T11:48:47.368" v="1287" actId="14100"/>
          <ac:spMkLst>
            <pc:docMk/>
            <pc:sldMk cId="2821898097" sldId="432"/>
            <ac:spMk id="5" creationId="{A61CFDCE-3CB9-DC3A-CB1C-3B950F567A52}"/>
          </ac:spMkLst>
        </pc:spChg>
        <pc:spChg chg="mod">
          <ac:chgData name="Tommaso Caiazzi" userId="4467b6bb-f22e-43e1-9cfc-2b9dfdaab12b" providerId="ADAL" clId="{10E107F3-6A84-4A76-96ED-9815E4245436}" dt="2022-12-09T11:48:37.686" v="1286" actId="14100"/>
          <ac:spMkLst>
            <pc:docMk/>
            <pc:sldMk cId="2821898097" sldId="432"/>
            <ac:spMk id="6" creationId="{F8743A21-3F33-C0E3-9AB0-8B0A403D8A06}"/>
          </ac:spMkLst>
        </pc:spChg>
        <pc:spChg chg="mod">
          <ac:chgData name="Tommaso Caiazzi" userId="4467b6bb-f22e-43e1-9cfc-2b9dfdaab12b" providerId="ADAL" clId="{10E107F3-6A84-4A76-96ED-9815E4245436}" dt="2022-12-09T11:47:42.085" v="1275" actId="14100"/>
          <ac:spMkLst>
            <pc:docMk/>
            <pc:sldMk cId="2821898097" sldId="432"/>
            <ac:spMk id="7" creationId="{C5EB52B5-59E6-8513-7A46-65DA236D3438}"/>
          </ac:spMkLst>
        </pc:spChg>
        <pc:spChg chg="mod">
          <ac:chgData name="Tommaso Caiazzi" userId="4467b6bb-f22e-43e1-9cfc-2b9dfdaab12b" providerId="ADAL" clId="{10E107F3-6A84-4A76-96ED-9815E4245436}" dt="2022-12-09T11:47:37.793" v="1274" actId="14100"/>
          <ac:spMkLst>
            <pc:docMk/>
            <pc:sldMk cId="2821898097" sldId="432"/>
            <ac:spMk id="8" creationId="{5CE8F996-1A73-8FCA-2758-400374FB56CB}"/>
          </ac:spMkLst>
        </pc:spChg>
        <pc:spChg chg="mod">
          <ac:chgData name="Tommaso Caiazzi" userId="4467b6bb-f22e-43e1-9cfc-2b9dfdaab12b" providerId="ADAL" clId="{10E107F3-6A84-4A76-96ED-9815E4245436}" dt="2022-12-09T11:37:39.312" v="1144" actId="14100"/>
          <ac:spMkLst>
            <pc:docMk/>
            <pc:sldMk cId="2821898097" sldId="432"/>
            <ac:spMk id="9" creationId="{D68D9CDA-FCA0-5D12-6BD7-BCE1B47A36BB}"/>
          </ac:spMkLst>
        </pc:spChg>
        <pc:spChg chg="mod">
          <ac:chgData name="Tommaso Caiazzi" userId="4467b6bb-f22e-43e1-9cfc-2b9dfdaab12b" providerId="ADAL" clId="{10E107F3-6A84-4A76-96ED-9815E4245436}" dt="2022-12-09T11:47:21.648" v="1272" actId="1076"/>
          <ac:spMkLst>
            <pc:docMk/>
            <pc:sldMk cId="2821898097" sldId="432"/>
            <ac:spMk id="10" creationId="{9E4EAF1F-F610-D9DA-92DD-DDFC21F1C359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1" creationId="{0E531A0E-5901-3303-B045-55ED2A0ACBA3}"/>
          </ac:spMkLst>
        </pc:spChg>
        <pc:spChg chg="del">
          <ac:chgData name="Tommaso Caiazzi" userId="4467b6bb-f22e-43e1-9cfc-2b9dfdaab12b" providerId="ADAL" clId="{10E107F3-6A84-4A76-96ED-9815E4245436}" dt="2022-12-09T10:43:26.466" v="578" actId="478"/>
          <ac:spMkLst>
            <pc:docMk/>
            <pc:sldMk cId="2821898097" sldId="432"/>
            <ac:spMk id="11" creationId="{5805B311-0059-AA26-8E26-DC9BFF785E76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2" creationId="{281FFFAF-7253-AF57-C296-BBFB9DEF969F}"/>
          </ac:spMkLst>
        </pc:spChg>
        <pc:spChg chg="del">
          <ac:chgData name="Tommaso Caiazzi" userId="4467b6bb-f22e-43e1-9cfc-2b9dfdaab12b" providerId="ADAL" clId="{10E107F3-6A84-4A76-96ED-9815E4245436}" dt="2022-12-09T10:40:57.370" v="520" actId="478"/>
          <ac:spMkLst>
            <pc:docMk/>
            <pc:sldMk cId="2821898097" sldId="432"/>
            <ac:spMk id="12" creationId="{580B07CF-E116-9355-2A85-7D54532447E4}"/>
          </ac:spMkLst>
        </pc:spChg>
        <pc:spChg chg="del">
          <ac:chgData name="Tommaso Caiazzi" userId="4467b6bb-f22e-43e1-9cfc-2b9dfdaab12b" providerId="ADAL" clId="{10E107F3-6A84-4A76-96ED-9815E4245436}" dt="2022-12-09T10:41:33.178" v="532" actId="478"/>
          <ac:spMkLst>
            <pc:docMk/>
            <pc:sldMk cId="2821898097" sldId="432"/>
            <ac:spMk id="13" creationId="{1B1F57D5-E8D7-D63B-425C-DDBFE6475DE3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" creationId="{E9B766FE-A358-143B-A4E5-65E994942168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" creationId="{23BBE6AA-09DC-AD32-EE15-DA37C489F71C}"/>
          </ac:spMkLst>
        </pc:spChg>
        <pc:spChg chg="del">
          <ac:chgData name="Tommaso Caiazzi" userId="4467b6bb-f22e-43e1-9cfc-2b9dfdaab12b" providerId="ADAL" clId="{10E107F3-6A84-4A76-96ED-9815E4245436}" dt="2022-12-09T10:41:48.194" v="538" actId="478"/>
          <ac:spMkLst>
            <pc:docMk/>
            <pc:sldMk cId="2821898097" sldId="432"/>
            <ac:spMk id="14" creationId="{55DAAC30-9B85-2050-1588-C480392BF05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8" creationId="{296A42FB-6F19-9932-BD16-57281181629D}"/>
          </ac:spMkLst>
        </pc:spChg>
        <pc:spChg chg="del">
          <ac:chgData name="Tommaso Caiazzi" userId="4467b6bb-f22e-43e1-9cfc-2b9dfdaab12b" providerId="ADAL" clId="{10E107F3-6A84-4A76-96ED-9815E4245436}" dt="2022-12-09T10:39:50.985" v="502" actId="478"/>
          <ac:spMkLst>
            <pc:docMk/>
            <pc:sldMk cId="2821898097" sldId="432"/>
            <ac:spMk id="18" creationId="{B630B14A-F570-7313-5792-A292F024B9AC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20" creationId="{19DEC853-AC98-68B7-22AC-6FED1660E192}"/>
          </ac:spMkLst>
        </pc:spChg>
        <pc:spChg chg="del">
          <ac:chgData name="Tommaso Caiazzi" userId="4467b6bb-f22e-43e1-9cfc-2b9dfdaab12b" providerId="ADAL" clId="{10E107F3-6A84-4A76-96ED-9815E4245436}" dt="2022-12-09T10:42:25.009" v="557" actId="478"/>
          <ac:spMkLst>
            <pc:docMk/>
            <pc:sldMk cId="2821898097" sldId="432"/>
            <ac:spMk id="20" creationId="{F952BEE1-9B14-7530-B1CA-397A80DE7271}"/>
          </ac:spMkLst>
        </pc:spChg>
        <pc:spChg chg="del">
          <ac:chgData name="Tommaso Caiazzi" userId="4467b6bb-f22e-43e1-9cfc-2b9dfdaab12b" providerId="ADAL" clId="{10E107F3-6A84-4A76-96ED-9815E4245436}" dt="2022-12-09T10:42:42.080" v="565" actId="478"/>
          <ac:spMkLst>
            <pc:docMk/>
            <pc:sldMk cId="2821898097" sldId="432"/>
            <ac:spMk id="21" creationId="{008B75F9-ECEE-7414-4821-7FE05CB9F6A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21" creationId="{1B0E2059-F811-5947-51A3-57A8E34E1A02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22" creationId="{138A4964-08D1-D5EF-E1D2-41F683EC0C15}"/>
          </ac:spMkLst>
        </pc:spChg>
        <pc:spChg chg="del">
          <ac:chgData name="Tommaso Caiazzi" userId="4467b6bb-f22e-43e1-9cfc-2b9dfdaab12b" providerId="ADAL" clId="{10E107F3-6A84-4A76-96ED-9815E4245436}" dt="2022-12-09T10:42:42.929" v="566" actId="478"/>
          <ac:spMkLst>
            <pc:docMk/>
            <pc:sldMk cId="2821898097" sldId="432"/>
            <ac:spMk id="22" creationId="{92694286-89D9-66FE-B6DA-A64C4DEBB99B}"/>
          </ac:spMkLst>
        </pc:spChg>
        <pc:spChg chg="del">
          <ac:chgData name="Tommaso Caiazzi" userId="4467b6bb-f22e-43e1-9cfc-2b9dfdaab12b" providerId="ADAL" clId="{10E107F3-6A84-4A76-96ED-9815E4245436}" dt="2022-12-09T10:42:23.800" v="556" actId="478"/>
          <ac:spMkLst>
            <pc:docMk/>
            <pc:sldMk cId="2821898097" sldId="432"/>
            <ac:spMk id="23" creationId="{31E18F19-EE56-3ED4-4B9F-0D02AD50C732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2" creationId="{7463DECB-8805-0F2B-9313-9AF9195C750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3" creationId="{C6D27F4B-86B9-A3F1-BF4C-3B85F5EA7136}"/>
          </ac:spMkLst>
        </pc:spChg>
        <pc:spChg chg="mod">
          <ac:chgData name="Tommaso Caiazzi" userId="4467b6bb-f22e-43e1-9cfc-2b9dfdaab12b" providerId="ADAL" clId="{10E107F3-6A84-4A76-96ED-9815E4245436}" dt="2022-12-09T11:35:23.111" v="1124" actId="1076"/>
          <ac:spMkLst>
            <pc:docMk/>
            <pc:sldMk cId="2821898097" sldId="432"/>
            <ac:spMk id="34" creationId="{C8B970AA-9688-921D-8EB8-DA552B13C0D5}"/>
          </ac:spMkLst>
        </pc:spChg>
        <pc:spChg chg="del mod">
          <ac:chgData name="Tommaso Caiazzi" userId="4467b6bb-f22e-43e1-9cfc-2b9dfdaab12b" providerId="ADAL" clId="{10E107F3-6A84-4A76-96ED-9815E4245436}" dt="2022-12-09T11:18:11.660" v="856" actId="21"/>
          <ac:spMkLst>
            <pc:docMk/>
            <pc:sldMk cId="2821898097" sldId="432"/>
            <ac:spMk id="34" creationId="{E7BCD552-46BA-E987-7E44-1B03200DCEF4}"/>
          </ac:spMkLst>
        </pc:spChg>
        <pc:spChg chg="del mod">
          <ac:chgData name="Tommaso Caiazzi" userId="4467b6bb-f22e-43e1-9cfc-2b9dfdaab12b" providerId="ADAL" clId="{10E107F3-6A84-4A76-96ED-9815E4245436}" dt="2022-12-09T11:20:20.637" v="871" actId="478"/>
          <ac:spMkLst>
            <pc:docMk/>
            <pc:sldMk cId="2821898097" sldId="432"/>
            <ac:spMk id="35" creationId="{46DE3EF0-8C81-BDBB-7B22-31A130FA83E1}"/>
          </ac:spMkLst>
        </pc:spChg>
        <pc:spChg chg="mod">
          <ac:chgData name="Tommaso Caiazzi" userId="4467b6bb-f22e-43e1-9cfc-2b9dfdaab12b" providerId="ADAL" clId="{10E107F3-6A84-4A76-96ED-9815E4245436}" dt="2022-12-09T11:35:23.111" v="1124" actId="1076"/>
          <ac:spMkLst>
            <pc:docMk/>
            <pc:sldMk cId="2821898097" sldId="432"/>
            <ac:spMk id="35" creationId="{9F89066E-6A59-4A69-2A34-15AF0E925286}"/>
          </ac:spMkLst>
        </pc:spChg>
        <pc:spChg chg="del">
          <ac:chgData name="Tommaso Caiazzi" userId="4467b6bb-f22e-43e1-9cfc-2b9dfdaab12b" providerId="ADAL" clId="{10E107F3-6A84-4A76-96ED-9815E4245436}" dt="2022-12-09T11:20:23.082" v="874" actId="478"/>
          <ac:spMkLst>
            <pc:docMk/>
            <pc:sldMk cId="2821898097" sldId="432"/>
            <ac:spMk id="36" creationId="{330FD557-00C1-6063-28BD-0852C2C462A6}"/>
          </ac:spMkLst>
        </pc:spChg>
        <pc:spChg chg="mod">
          <ac:chgData name="Tommaso Caiazzi" userId="4467b6bb-f22e-43e1-9cfc-2b9dfdaab12b" providerId="ADAL" clId="{10E107F3-6A84-4A76-96ED-9815E4245436}" dt="2022-12-09T11:35:23.111" v="1124" actId="1076"/>
          <ac:spMkLst>
            <pc:docMk/>
            <pc:sldMk cId="2821898097" sldId="432"/>
            <ac:spMk id="36" creationId="{E0CB3544-1A5F-5272-62B7-7CEB28581CB5}"/>
          </ac:spMkLst>
        </pc:spChg>
        <pc:spChg chg="del">
          <ac:chgData name="Tommaso Caiazzi" userId="4467b6bb-f22e-43e1-9cfc-2b9dfdaab12b" providerId="ADAL" clId="{10E107F3-6A84-4A76-96ED-9815E4245436}" dt="2022-12-09T11:20:22.470" v="873" actId="478"/>
          <ac:spMkLst>
            <pc:docMk/>
            <pc:sldMk cId="2821898097" sldId="432"/>
            <ac:spMk id="37" creationId="{383BF313-1530-C469-7E6B-13D44A5B79E5}"/>
          </ac:spMkLst>
        </pc:spChg>
        <pc:spChg chg="del">
          <ac:chgData name="Tommaso Caiazzi" userId="4467b6bb-f22e-43e1-9cfc-2b9dfdaab12b" providerId="ADAL" clId="{10E107F3-6A84-4A76-96ED-9815E4245436}" dt="2022-12-09T11:20:26.642" v="876" actId="478"/>
          <ac:spMkLst>
            <pc:docMk/>
            <pc:sldMk cId="2821898097" sldId="432"/>
            <ac:spMk id="38" creationId="{AFF603DE-F1E9-E34C-6F21-730AEFF1DF5A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38" creationId="{C8B0B5F0-5607-862F-4955-7EDDA158C7BC}"/>
          </ac:spMkLst>
        </pc:spChg>
        <pc:spChg chg="del">
          <ac:chgData name="Tommaso Caiazzi" userId="4467b6bb-f22e-43e1-9cfc-2b9dfdaab12b" providerId="ADAL" clId="{10E107F3-6A84-4A76-96ED-9815E4245436}" dt="2022-12-09T11:20:26.291" v="875" actId="478"/>
          <ac:spMkLst>
            <pc:docMk/>
            <pc:sldMk cId="2821898097" sldId="432"/>
            <ac:spMk id="39" creationId="{1E243A10-4FC8-365E-E75E-79C2BBF3DC12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39" creationId="{C7C226D0-6DC3-4382-AE7A-D2DC4E2483BB}"/>
          </ac:spMkLst>
        </pc:spChg>
        <pc:spChg chg="del">
          <ac:chgData name="Tommaso Caiazzi" userId="4467b6bb-f22e-43e1-9cfc-2b9dfdaab12b" providerId="ADAL" clId="{10E107F3-6A84-4A76-96ED-9815E4245436}" dt="2022-12-09T10:43:27.425" v="579" actId="478"/>
          <ac:spMkLst>
            <pc:docMk/>
            <pc:sldMk cId="2821898097" sldId="432"/>
            <ac:spMk id="40" creationId="{506DD60C-EC63-9439-62B9-5C78FC65DEFD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0" creationId="{C72C9D21-349C-BE99-C78F-CAEB6A795DD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5" creationId="{C837738B-186D-D06C-F2D7-E3B3D556AFEB}"/>
          </ac:spMkLst>
        </pc:spChg>
        <pc:spChg chg="mod">
          <ac:chgData name="Tommaso Caiazzi" userId="4467b6bb-f22e-43e1-9cfc-2b9dfdaab12b" providerId="ADAL" clId="{10E107F3-6A84-4A76-96ED-9815E4245436}" dt="2022-12-09T11:37:35.464" v="1143" actId="14100"/>
          <ac:spMkLst>
            <pc:docMk/>
            <pc:sldMk cId="2821898097" sldId="432"/>
            <ac:spMk id="46" creationId="{BB388560-70CB-A025-3AEE-56662939986F}"/>
          </ac:spMkLst>
        </pc:spChg>
        <pc:spChg chg="del">
          <ac:chgData name="Tommaso Caiazzi" userId="4467b6bb-f22e-43e1-9cfc-2b9dfdaab12b" providerId="ADAL" clId="{10E107F3-6A84-4A76-96ED-9815E4245436}" dt="2022-12-09T11:12:59.067" v="780" actId="478"/>
          <ac:spMkLst>
            <pc:docMk/>
            <pc:sldMk cId="2821898097" sldId="432"/>
            <ac:spMk id="48" creationId="{58BC7659-1EE3-6DAF-E65F-8CCB12F0AAC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" creationId="{AF92FBD8-8549-9EF1-D6DF-7AD1E73B1D69}"/>
          </ac:spMkLst>
        </pc:spChg>
        <pc:spChg chg="del">
          <ac:chgData name="Tommaso Caiazzi" userId="4467b6bb-f22e-43e1-9cfc-2b9dfdaab12b" providerId="ADAL" clId="{10E107F3-6A84-4A76-96ED-9815E4245436}" dt="2022-12-09T11:14:30.587" v="807" actId="478"/>
          <ac:spMkLst>
            <pc:docMk/>
            <pc:sldMk cId="2821898097" sldId="432"/>
            <ac:spMk id="49" creationId="{E11BE097-586B-6E83-0733-4892F28408AB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" creationId="{0018ED0E-F92A-C481-BFA1-50AEA7B2F380}"/>
          </ac:spMkLst>
        </pc:spChg>
        <pc:spChg chg="del">
          <ac:chgData name="Tommaso Caiazzi" userId="4467b6bb-f22e-43e1-9cfc-2b9dfdaab12b" providerId="ADAL" clId="{10E107F3-6A84-4A76-96ED-9815E4245436}" dt="2022-12-09T11:15:35.437" v="825" actId="478"/>
          <ac:spMkLst>
            <pc:docMk/>
            <pc:sldMk cId="2821898097" sldId="432"/>
            <ac:spMk id="50" creationId="{A4AE45AF-EEEE-41D8-352E-B083BDD7AEE1}"/>
          </ac:spMkLst>
        </pc:spChg>
        <pc:spChg chg="del">
          <ac:chgData name="Tommaso Caiazzi" userId="4467b6bb-f22e-43e1-9cfc-2b9dfdaab12b" providerId="ADAL" clId="{10E107F3-6A84-4A76-96ED-9815E4245436}" dt="2022-12-09T11:15:37.234" v="826" actId="478"/>
          <ac:spMkLst>
            <pc:docMk/>
            <pc:sldMk cId="2821898097" sldId="432"/>
            <ac:spMk id="51" creationId="{3757A86F-64D9-A4BC-01AA-3969B5B954EC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" creationId="{80BD298D-C2A5-6A6E-792A-BD282572D336}"/>
          </ac:spMkLst>
        </pc:spChg>
        <pc:spChg chg="del">
          <ac:chgData name="Tommaso Caiazzi" userId="4467b6bb-f22e-43e1-9cfc-2b9dfdaab12b" providerId="ADAL" clId="{10E107F3-6A84-4A76-96ED-9815E4245436}" dt="2022-12-09T11:17:13.962" v="837" actId="478"/>
          <ac:spMkLst>
            <pc:docMk/>
            <pc:sldMk cId="2821898097" sldId="432"/>
            <ac:spMk id="52" creationId="{3219EDFB-255D-9235-9E76-67036AC19340}"/>
          </ac:spMkLst>
        </pc:spChg>
        <pc:spChg chg="add del mod">
          <ac:chgData name="Tommaso Caiazzi" userId="4467b6bb-f22e-43e1-9cfc-2b9dfdaab12b" providerId="ADAL" clId="{10E107F3-6A84-4A76-96ED-9815E4245436}" dt="2022-12-09T11:17:21.146" v="843" actId="478"/>
          <ac:spMkLst>
            <pc:docMk/>
            <pc:sldMk cId="2821898097" sldId="432"/>
            <ac:spMk id="53" creationId="{E5B0C964-B875-5DBF-C1C2-9FEA7627833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" creationId="{EA8AF204-C938-0AE6-F813-80277BE1D896}"/>
          </ac:spMkLst>
        </pc:spChg>
        <pc:spChg chg="add del">
          <ac:chgData name="Tommaso Caiazzi" userId="4467b6bb-f22e-43e1-9cfc-2b9dfdaab12b" providerId="ADAL" clId="{10E107F3-6A84-4A76-96ED-9815E4245436}" dt="2022-12-09T11:17:22.274" v="844" actId="478"/>
          <ac:spMkLst>
            <pc:docMk/>
            <pc:sldMk cId="2821898097" sldId="432"/>
            <ac:spMk id="54" creationId="{444BD6F3-A680-E640-2E34-D8FB6157D93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4" creationId="{63C4DFD8-26B0-A71B-6F54-04EE6C08A67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5" creationId="{2F0B97D9-315A-982F-15C2-21C8C746ED5E}"/>
          </ac:spMkLst>
        </pc:spChg>
        <pc:spChg chg="del">
          <ac:chgData name="Tommaso Caiazzi" userId="4467b6bb-f22e-43e1-9cfc-2b9dfdaab12b" providerId="ADAL" clId="{10E107F3-6A84-4A76-96ED-9815E4245436}" dt="2022-12-09T11:17:23.315" v="845" actId="478"/>
          <ac:spMkLst>
            <pc:docMk/>
            <pc:sldMk cId="2821898097" sldId="432"/>
            <ac:spMk id="55" creationId="{CD335E9B-887F-268E-A54C-D611308DFFB6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56" creationId="{A7A6B4BB-B28E-8499-43B1-A8996CF7925B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7" creationId="{85652DA6-1FF0-5F37-5754-23E1B18006C5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8" creationId="{36F3D578-7493-D920-3C96-B9F21368DAC1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9" creationId="{0014F35F-24D0-545A-CA48-7ECDC7E57E9D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59" creationId="{D5BE04B5-CF81-00DA-22C0-B4ACD21F9E92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60" creationId="{4004762E-BB60-DA7E-D6A3-76B8B11899B6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0" creationId="{D940865F-A5D1-53AE-BD88-958A4E0C090C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61" creationId="{F064A61D-3604-FFA3-0B3D-440B5C350A56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62" creationId="{463DD614-E96D-FF22-3B43-027FB1EA5CB5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63" creationId="{1EC67C28-E4C7-800F-D639-2F21F6628631}"/>
          </ac:spMkLst>
        </pc:spChg>
        <pc:spChg chg="add 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64" creationId="{192DE401-22E8-79AC-203F-F947F47AD74B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4" creationId="{B963169A-0DC2-D395-F9C0-F74748F65575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5" creationId="{02825245-4292-B23F-D9B3-00BF21D9955F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5" creationId="{3A69174D-6674-ACEC-DF95-16BF7AF59095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6" creationId="{4A7767DC-4D91-B218-6D48-3B5E7D92E716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6" creationId="{FA92A806-49DD-55C9-0A7F-71DA53C18889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7" creationId="{DA2F271B-E7D8-B1CF-477E-B8652B2D9F23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7" creationId="{DF9141B7-A411-649D-E0E6-D418A539DFBB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8" creationId="{8E45E782-54BC-C5C9-DE1E-5632006B083D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8" creationId="{DC2BBBFC-98A8-A231-2A42-79711C9BE675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9" creationId="{1CC15DE0-E45E-7F69-CFCF-8554FEC93BAB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69" creationId="{3F1F3584-3E60-D1CD-3CB8-150F663B1260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70" creationId="{922F9BE5-82DC-B506-98F8-2EDD2E6CD299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0" creationId="{FB92809E-F33F-74A9-B015-4AEAB0C18341}"/>
          </ac:spMkLst>
        </pc:spChg>
        <pc:spChg chg="add mod">
          <ac:chgData name="Tommaso Caiazzi" userId="4467b6bb-f22e-43e1-9cfc-2b9dfdaab12b" providerId="ADAL" clId="{10E107F3-6A84-4A76-96ED-9815E4245436}" dt="2022-12-09T11:38:44.738" v="1163" actId="1076"/>
          <ac:spMkLst>
            <pc:docMk/>
            <pc:sldMk cId="2821898097" sldId="432"/>
            <ac:spMk id="71" creationId="{20E49329-7A50-6BD8-0576-26F93460AD29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1" creationId="{B90C0E42-78E4-CE32-91CD-570DEF7B2121}"/>
          </ac:spMkLst>
        </pc:spChg>
        <pc:spChg chg="add mod">
          <ac:chgData name="Tommaso Caiazzi" userId="4467b6bb-f22e-43e1-9cfc-2b9dfdaab12b" providerId="ADAL" clId="{10E107F3-6A84-4A76-96ED-9815E4245436}" dt="2022-12-09T11:38:39.714" v="1162" actId="1076"/>
          <ac:spMkLst>
            <pc:docMk/>
            <pc:sldMk cId="2821898097" sldId="432"/>
            <ac:spMk id="72" creationId="{27B4E168-8D90-396A-FB4D-4110B0715A5D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2" creationId="{ABB0882C-2082-9CD7-48D1-432A6A6E05F3}"/>
          </ac:spMkLst>
        </pc:spChg>
        <pc:spChg chg="add mod">
          <ac:chgData name="Tommaso Caiazzi" userId="4467b6bb-f22e-43e1-9cfc-2b9dfdaab12b" providerId="ADAL" clId="{10E107F3-6A84-4A76-96ED-9815E4245436}" dt="2022-12-09T11:38:47.661" v="1164" actId="1076"/>
          <ac:spMkLst>
            <pc:docMk/>
            <pc:sldMk cId="2821898097" sldId="432"/>
            <ac:spMk id="73" creationId="{6168C1A6-FC45-CA40-428A-2BCE39E4D050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3" creationId="{BF83937C-0C65-E238-B90E-388DC2B75134}"/>
          </ac:spMkLst>
        </pc:spChg>
        <pc:spChg chg="add mod">
          <ac:chgData name="Tommaso Caiazzi" userId="4467b6bb-f22e-43e1-9cfc-2b9dfdaab12b" providerId="ADAL" clId="{10E107F3-6A84-4A76-96ED-9815E4245436}" dt="2022-12-09T11:38:50.012" v="1165" actId="1076"/>
          <ac:spMkLst>
            <pc:docMk/>
            <pc:sldMk cId="2821898097" sldId="432"/>
            <ac:spMk id="74" creationId="{0A63A091-9090-4DAE-4BB1-B9FFA488A831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4" creationId="{78341B40-47F8-201C-2CCE-F9A25E5C0F93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5" creationId="{76E80C2C-AE78-7C61-5B24-63C987DB7BED}"/>
          </ac:spMkLst>
        </pc:spChg>
        <pc:spChg chg="add mod">
          <ac:chgData name="Tommaso Caiazzi" userId="4467b6bb-f22e-43e1-9cfc-2b9dfdaab12b" providerId="ADAL" clId="{10E107F3-6A84-4A76-96ED-9815E4245436}" dt="2022-12-09T11:29:26.769" v="1003" actId="1076"/>
          <ac:spMkLst>
            <pc:docMk/>
            <pc:sldMk cId="2821898097" sldId="432"/>
            <ac:spMk id="75" creationId="{BD68AB9A-2925-3E8E-EB97-91662965B2C3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6" creationId="{2B33BC28-7E0C-F3D3-307B-6CDA27065F04}"/>
          </ac:spMkLst>
        </pc:spChg>
        <pc:spChg chg="add mod">
          <ac:chgData name="Tommaso Caiazzi" userId="4467b6bb-f22e-43e1-9cfc-2b9dfdaab12b" providerId="ADAL" clId="{10E107F3-6A84-4A76-96ED-9815E4245436}" dt="2022-12-09T11:30:35.891" v="1014" actId="1076"/>
          <ac:spMkLst>
            <pc:docMk/>
            <pc:sldMk cId="2821898097" sldId="432"/>
            <ac:spMk id="76" creationId="{A92CD0A5-F0B9-99A7-1454-EDCBE0A8ED3D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7" creationId="{36E1D769-FA4A-18C8-6CAD-749A786325B8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77" creationId="{3FCFF5DF-F46E-E99C-35C9-1014BCBD2515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8" creationId="{2F65A5AB-8A16-2B2D-C094-136FA5BFA3E6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78" creationId="{2FBA2EC3-1B5C-84A4-7145-474E834D9D65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79" creationId="{C849CFDD-BD53-BBBA-7804-CEE40B8E8E74}"/>
          </ac:spMkLst>
        </pc:spChg>
        <pc:spChg chg="mod">
          <ac:chgData name="Tommaso Caiazzi" userId="4467b6bb-f22e-43e1-9cfc-2b9dfdaab12b" providerId="ADAL" clId="{10E107F3-6A84-4A76-96ED-9815E4245436}" dt="2022-12-09T10:32:02.163" v="380" actId="1076"/>
          <ac:spMkLst>
            <pc:docMk/>
            <pc:sldMk cId="2821898097" sldId="432"/>
            <ac:spMk id="79" creationId="{CFF148CA-3F0D-E5A7-009B-718DA230C2B9}"/>
          </ac:spMkLst>
        </pc:spChg>
        <pc:spChg chg="mod">
          <ac:chgData name="Tommaso Caiazzi" userId="4467b6bb-f22e-43e1-9cfc-2b9dfdaab12b" providerId="ADAL" clId="{10E107F3-6A84-4A76-96ED-9815E4245436}" dt="2022-12-09T11:35:57.572" v="1130" actId="14100"/>
          <ac:spMkLst>
            <pc:docMk/>
            <pc:sldMk cId="2821898097" sldId="432"/>
            <ac:spMk id="80" creationId="{4872A124-5DAC-5FFC-961E-4C65914F974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81" creationId="{A3F7B1D5-6C72-CC7F-B892-811E655560AE}"/>
          </ac:spMkLst>
        </pc:spChg>
        <pc:spChg chg="add 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82" creationId="{6FD6A500-74DE-90F4-31F8-995A1075A289}"/>
          </ac:spMkLst>
        </pc:spChg>
        <pc:spChg chg="add del mod topLvl">
          <ac:chgData name="Tommaso Caiazzi" userId="4467b6bb-f22e-43e1-9cfc-2b9dfdaab12b" providerId="ADAL" clId="{10E107F3-6A84-4A76-96ED-9815E4245436}" dt="2022-12-09T10:22:10.890" v="142" actId="478"/>
          <ac:spMkLst>
            <pc:docMk/>
            <pc:sldMk cId="2821898097" sldId="432"/>
            <ac:spMk id="82" creationId="{D3C2C16A-4FDD-4DD6-92E8-E90A3FC2155C}"/>
          </ac:spMkLst>
        </pc:spChg>
        <pc:spChg chg="add mod">
          <ac:chgData name="Tommaso Caiazzi" userId="4467b6bb-f22e-43e1-9cfc-2b9dfdaab12b" providerId="ADAL" clId="{10E107F3-6A84-4A76-96ED-9815E4245436}" dt="2022-12-09T11:34:17.592" v="1069" actId="1076"/>
          <ac:spMkLst>
            <pc:docMk/>
            <pc:sldMk cId="2821898097" sldId="432"/>
            <ac:spMk id="83" creationId="{40EE37B0-D47B-17D4-1A0B-427090C5631B}"/>
          </ac:spMkLst>
        </pc:spChg>
        <pc:spChg chg="add mod">
          <ac:chgData name="Tommaso Caiazzi" userId="4467b6bb-f22e-43e1-9cfc-2b9dfdaab12b" providerId="ADAL" clId="{10E107F3-6A84-4A76-96ED-9815E4245436}" dt="2022-12-09T10:30:17.523" v="365" actId="14100"/>
          <ac:spMkLst>
            <pc:docMk/>
            <pc:sldMk cId="2821898097" sldId="432"/>
            <ac:spMk id="83" creationId="{96E310DD-5512-4CA3-9278-3E38CD70FCDE}"/>
          </ac:spMkLst>
        </pc:spChg>
        <pc:spChg chg="add mod">
          <ac:chgData name="Tommaso Caiazzi" userId="4467b6bb-f22e-43e1-9cfc-2b9dfdaab12b" providerId="ADAL" clId="{10E107F3-6A84-4A76-96ED-9815E4245436}" dt="2022-12-09T11:38:00.716" v="1148" actId="1076"/>
          <ac:spMkLst>
            <pc:docMk/>
            <pc:sldMk cId="2821898097" sldId="432"/>
            <ac:spMk id="84" creationId="{31FCC369-B5BF-C471-E566-738A62160CB1}"/>
          </ac:spMkLst>
        </pc:spChg>
        <pc:spChg chg="add mod">
          <ac:chgData name="Tommaso Caiazzi" userId="4467b6bb-f22e-43e1-9cfc-2b9dfdaab12b" providerId="ADAL" clId="{10E107F3-6A84-4A76-96ED-9815E4245436}" dt="2022-12-09T10:30:17.523" v="365" actId="14100"/>
          <ac:spMkLst>
            <pc:docMk/>
            <pc:sldMk cId="2821898097" sldId="432"/>
            <ac:spMk id="85" creationId="{3F874CD2-9BF6-454B-9F71-E50034EDCF6F}"/>
          </ac:spMkLst>
        </pc:spChg>
        <pc:spChg chg="mod">
          <ac:chgData name="Tommaso Caiazzi" userId="4467b6bb-f22e-43e1-9cfc-2b9dfdaab12b" providerId="ADAL" clId="{10E107F3-6A84-4A76-96ED-9815E4245436}" dt="2022-12-09T11:38:27.854" v="1159" actId="14100"/>
          <ac:spMkLst>
            <pc:docMk/>
            <pc:sldMk cId="2821898097" sldId="432"/>
            <ac:spMk id="85" creationId="{76AEF4CD-1D27-6C13-C3B3-7031CB86064B}"/>
          </ac:spMkLst>
        </pc:spChg>
        <pc:spChg chg="add mod">
          <ac:chgData name="Tommaso Caiazzi" userId="4467b6bb-f22e-43e1-9cfc-2b9dfdaab12b" providerId="ADAL" clId="{10E107F3-6A84-4A76-96ED-9815E4245436}" dt="2022-12-09T10:30:17.523" v="365" actId="14100"/>
          <ac:spMkLst>
            <pc:docMk/>
            <pc:sldMk cId="2821898097" sldId="432"/>
            <ac:spMk id="86" creationId="{836D8487-A100-432C-9156-C0DFC9EA2483}"/>
          </ac:spMkLst>
        </pc:spChg>
        <pc:spChg chg="add mod">
          <ac:chgData name="Tommaso Caiazzi" userId="4467b6bb-f22e-43e1-9cfc-2b9dfdaab12b" providerId="ADAL" clId="{10E107F3-6A84-4A76-96ED-9815E4245436}" dt="2022-12-09T10:30:17.523" v="365" actId="14100"/>
          <ac:spMkLst>
            <pc:docMk/>
            <pc:sldMk cId="2821898097" sldId="432"/>
            <ac:spMk id="87" creationId="{27F71769-90A8-4FF1-9ED2-F99166E7AEE5}"/>
          </ac:spMkLst>
        </pc:spChg>
        <pc:spChg chg="add mod">
          <ac:chgData name="Tommaso Caiazzi" userId="4467b6bb-f22e-43e1-9cfc-2b9dfdaab12b" providerId="ADAL" clId="{10E107F3-6A84-4A76-96ED-9815E4245436}" dt="2022-12-09T11:36:50.767" v="1140" actId="166"/>
          <ac:spMkLst>
            <pc:docMk/>
            <pc:sldMk cId="2821898097" sldId="432"/>
            <ac:spMk id="88" creationId="{26C0EFEE-4166-E270-4FF0-B4C538ED9CD4}"/>
          </ac:spMkLst>
        </pc:spChg>
        <pc:spChg chg="add mod">
          <ac:chgData name="Tommaso Caiazzi" userId="4467b6bb-f22e-43e1-9cfc-2b9dfdaab12b" providerId="ADAL" clId="{10E107F3-6A84-4A76-96ED-9815E4245436}" dt="2022-12-09T10:30:17.523" v="365" actId="14100"/>
          <ac:spMkLst>
            <pc:docMk/>
            <pc:sldMk cId="2821898097" sldId="432"/>
            <ac:spMk id="88" creationId="{F730DE8B-031F-4332-9427-20BCCB99C432}"/>
          </ac:spMkLst>
        </pc:spChg>
        <pc:spChg chg="add mod">
          <ac:chgData name="Tommaso Caiazzi" userId="4467b6bb-f22e-43e1-9cfc-2b9dfdaab12b" providerId="ADAL" clId="{10E107F3-6A84-4A76-96ED-9815E4245436}" dt="2022-12-09T11:36:36.389" v="1136" actId="166"/>
          <ac:spMkLst>
            <pc:docMk/>
            <pc:sldMk cId="2821898097" sldId="432"/>
            <ac:spMk id="89" creationId="{3F044437-BC49-EE56-7BE4-584CF8FD17B2}"/>
          </ac:spMkLst>
        </pc:spChg>
        <pc:spChg chg="add del mod">
          <ac:chgData name="Tommaso Caiazzi" userId="4467b6bb-f22e-43e1-9cfc-2b9dfdaab12b" providerId="ADAL" clId="{10E107F3-6A84-4A76-96ED-9815E4245436}" dt="2022-12-09T10:19:25.470" v="89"/>
          <ac:spMkLst>
            <pc:docMk/>
            <pc:sldMk cId="2821898097" sldId="432"/>
            <ac:spMk id="89" creationId="{61AE4DD8-1FD8-8620-509D-2E99D81E43C5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89" creationId="{E1C5AE86-1DD1-D1A3-6B34-A82E4132DA94}"/>
          </ac:spMkLst>
        </pc:spChg>
        <pc:spChg chg="add mod">
          <ac:chgData name="Tommaso Caiazzi" userId="4467b6bb-f22e-43e1-9cfc-2b9dfdaab12b" providerId="ADAL" clId="{10E107F3-6A84-4A76-96ED-9815E4245436}" dt="2022-12-09T11:36:29.751" v="1135" actId="14100"/>
          <ac:spMkLst>
            <pc:docMk/>
            <pc:sldMk cId="2821898097" sldId="432"/>
            <ac:spMk id="90" creationId="{3B78A6FB-3F0D-7F4D-354D-2391D287480E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0" creationId="{B7340E98-3240-C61F-D54E-948C351B8709}"/>
          </ac:spMkLst>
        </pc:spChg>
        <pc:spChg chg="add mod">
          <ac:chgData name="Tommaso Caiazzi" userId="4467b6bb-f22e-43e1-9cfc-2b9dfdaab12b" providerId="ADAL" clId="{10E107F3-6A84-4A76-96ED-9815E4245436}" dt="2022-12-09T11:36:47.459" v="1139" actId="14100"/>
          <ac:spMkLst>
            <pc:docMk/>
            <pc:sldMk cId="2821898097" sldId="432"/>
            <ac:spMk id="91" creationId="{B0264338-E6C8-30E1-0709-E2D24B8AC35B}"/>
          </ac:spMkLst>
        </pc:spChg>
        <pc:spChg chg="add mod">
          <ac:chgData name="Tommaso Caiazzi" userId="4467b6bb-f22e-43e1-9cfc-2b9dfdaab12b" providerId="ADAL" clId="{10E107F3-6A84-4A76-96ED-9815E4245436}" dt="2022-12-09T11:43:08.042" v="1224" actId="1076"/>
          <ac:spMkLst>
            <pc:docMk/>
            <pc:sldMk cId="2821898097" sldId="432"/>
            <ac:spMk id="92" creationId="{2FF98CA3-70A3-2653-1B7B-63FEF52CC30B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3" creationId="{A170B524-D083-8AF3-3E51-3AC737C8DA26}"/>
          </ac:spMkLst>
        </pc:spChg>
        <pc:spChg chg="add mod">
          <ac:chgData name="Tommaso Caiazzi" userId="4467b6bb-f22e-43e1-9cfc-2b9dfdaab12b" providerId="ADAL" clId="{10E107F3-6A84-4A76-96ED-9815E4245436}" dt="2022-12-09T11:43:13.663" v="1226" actId="1076"/>
          <ac:spMkLst>
            <pc:docMk/>
            <pc:sldMk cId="2821898097" sldId="432"/>
            <ac:spMk id="93" creationId="{EF9EA49A-F315-D6A1-2532-06B97EE149E5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4" creationId="{1576F66A-C933-634A-FBC8-C54BB0F7B777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4" creationId="{C4070C5B-F16C-3672-BC89-97079CD43281}"/>
          </ac:spMkLst>
        </pc:spChg>
        <pc:spChg chg="add mod">
          <ac:chgData name="Tommaso Caiazzi" userId="4467b6bb-f22e-43e1-9cfc-2b9dfdaab12b" providerId="ADAL" clId="{10E107F3-6A84-4A76-96ED-9815E4245436}" dt="2022-12-09T11:43:29.279" v="1229" actId="1076"/>
          <ac:spMkLst>
            <pc:docMk/>
            <pc:sldMk cId="2821898097" sldId="432"/>
            <ac:spMk id="94" creationId="{C54B59BB-7397-045A-BDBD-65693C0A799E}"/>
          </ac:spMkLst>
        </pc:spChg>
        <pc:spChg chg="add mod">
          <ac:chgData name="Tommaso Caiazzi" userId="4467b6bb-f22e-43e1-9cfc-2b9dfdaab12b" providerId="ADAL" clId="{10E107F3-6A84-4A76-96ED-9815E4245436}" dt="2022-12-09T11:44:24.459" v="1245" actId="14100"/>
          <ac:spMkLst>
            <pc:docMk/>
            <pc:sldMk cId="2821898097" sldId="432"/>
            <ac:spMk id="95" creationId="{68D484DD-FC45-DC76-73A2-7CC91AE5D15D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5" creationId="{F2534134-531E-15E7-43FE-BE5F6F194B67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6" creationId="{39213E64-8869-B78C-1676-A84A6B74870B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6" creationId="{A00D258D-43C4-E5C1-1882-602CC1A35165}"/>
          </ac:spMkLst>
        </pc:spChg>
        <pc:spChg chg="add del mod">
          <ac:chgData name="Tommaso Caiazzi" userId="4467b6bb-f22e-43e1-9cfc-2b9dfdaab12b" providerId="ADAL" clId="{10E107F3-6A84-4A76-96ED-9815E4245436}" dt="2022-12-09T11:44:18.139" v="1243" actId="478"/>
          <ac:spMkLst>
            <pc:docMk/>
            <pc:sldMk cId="2821898097" sldId="432"/>
            <ac:spMk id="96" creationId="{B9FD75EB-CCCC-0E43-CE9B-6E7DB0F5DFD8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7" creationId="{8E0FA484-2B66-FFE1-E1BE-0AF16227F019}"/>
          </ac:spMkLst>
        </pc:spChg>
        <pc:spChg chg="add del mod">
          <ac:chgData name="Tommaso Caiazzi" userId="4467b6bb-f22e-43e1-9cfc-2b9dfdaab12b" providerId="ADAL" clId="{10E107F3-6A84-4A76-96ED-9815E4245436}" dt="2022-12-09T11:44:19.078" v="1244" actId="478"/>
          <ac:spMkLst>
            <pc:docMk/>
            <pc:sldMk cId="2821898097" sldId="432"/>
            <ac:spMk id="97" creationId="{A42AB0CE-FCCD-8309-2DA5-1611F459B0E8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7" creationId="{F03C96D4-2B3C-CC39-2FC6-D9556D028EB0}"/>
          </ac:spMkLst>
        </pc:spChg>
        <pc:spChg chg="add mod">
          <ac:chgData name="Tommaso Caiazzi" userId="4467b6bb-f22e-43e1-9cfc-2b9dfdaab12b" providerId="ADAL" clId="{10E107F3-6A84-4A76-96ED-9815E4245436}" dt="2022-12-09T11:42:33.636" v="1215" actId="1076"/>
          <ac:spMkLst>
            <pc:docMk/>
            <pc:sldMk cId="2821898097" sldId="432"/>
            <ac:spMk id="98" creationId="{02C0D50E-4980-DB48-BAF0-69BE09082C3A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8" creationId="{2D2D6131-C689-7286-B5AD-814C92563060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8" creationId="{4000D01B-0403-9001-6EA3-B821276A40E1}"/>
          </ac:spMkLst>
        </pc:spChg>
        <pc:spChg chg="mod">
          <ac:chgData name="Tommaso Caiazzi" userId="4467b6bb-f22e-43e1-9cfc-2b9dfdaab12b" providerId="ADAL" clId="{10E107F3-6A84-4A76-96ED-9815E4245436}" dt="2022-12-09T10:21:39.742" v="133" actId="1076"/>
          <ac:spMkLst>
            <pc:docMk/>
            <pc:sldMk cId="2821898097" sldId="432"/>
            <ac:spMk id="99" creationId="{7A47C483-D47A-CDBC-2CDF-43ACA7A351FC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99" creationId="{8ADD1AD9-3534-9ADD-FF99-D1158696C34C}"/>
          </ac:spMkLst>
        </pc:spChg>
        <pc:spChg chg="add mod">
          <ac:chgData name="Tommaso Caiazzi" userId="4467b6bb-f22e-43e1-9cfc-2b9dfdaab12b" providerId="ADAL" clId="{10E107F3-6A84-4A76-96ED-9815E4245436}" dt="2022-12-09T11:42:33.636" v="1215" actId="1076"/>
          <ac:spMkLst>
            <pc:docMk/>
            <pc:sldMk cId="2821898097" sldId="432"/>
            <ac:spMk id="99" creationId="{DBA66AB4-A2D0-A1C4-CE89-6B23E3981988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0" creationId="{0AAB40B1-D910-747C-78CA-FB960EC09AE3}"/>
          </ac:spMkLst>
        </pc:spChg>
        <pc:spChg chg="add mod">
          <ac:chgData name="Tommaso Caiazzi" userId="4467b6bb-f22e-43e1-9cfc-2b9dfdaab12b" providerId="ADAL" clId="{10E107F3-6A84-4A76-96ED-9815E4245436}" dt="2022-12-09T11:43:16.070" v="1227" actId="14100"/>
          <ac:spMkLst>
            <pc:docMk/>
            <pc:sldMk cId="2821898097" sldId="432"/>
            <ac:spMk id="100" creationId="{4E05C75A-97CC-E9B1-0D74-418BAD9E3339}"/>
          </ac:spMkLst>
        </pc:spChg>
        <pc:spChg chg="add del mod">
          <ac:chgData name="Tommaso Caiazzi" userId="4467b6bb-f22e-43e1-9cfc-2b9dfdaab12b" providerId="ADAL" clId="{10E107F3-6A84-4A76-96ED-9815E4245436}" dt="2022-12-09T10:21:57.415" v="140" actId="12084"/>
          <ac:spMkLst>
            <pc:docMk/>
            <pc:sldMk cId="2821898097" sldId="432"/>
            <ac:spMk id="100" creationId="{89EF876E-B52F-FBDC-9CA6-0E8FDC5F329D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1" creationId="{3E46B3C4-3443-4A41-62C8-205C23C78691}"/>
          </ac:spMkLst>
        </pc:spChg>
        <pc:spChg chg="add mod">
          <ac:chgData name="Tommaso Caiazzi" userId="4467b6bb-f22e-43e1-9cfc-2b9dfdaab12b" providerId="ADAL" clId="{10E107F3-6A84-4A76-96ED-9815E4245436}" dt="2022-12-09T11:43:09.705" v="1225" actId="14100"/>
          <ac:spMkLst>
            <pc:docMk/>
            <pc:sldMk cId="2821898097" sldId="432"/>
            <ac:spMk id="101" creationId="{6E7ED664-9F10-30E9-0B89-E7EDF4E4D8F6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2" creationId="{07482F1D-E128-5884-1876-4265FA8DB1D6}"/>
          </ac:spMkLst>
        </pc:spChg>
        <pc:spChg chg="add mod">
          <ac:chgData name="Tommaso Caiazzi" userId="4467b6bb-f22e-43e1-9cfc-2b9dfdaab12b" providerId="ADAL" clId="{10E107F3-6A84-4A76-96ED-9815E4245436}" dt="2022-12-09T11:43:43.056" v="1234" actId="167"/>
          <ac:spMkLst>
            <pc:docMk/>
            <pc:sldMk cId="2821898097" sldId="432"/>
            <ac:spMk id="102" creationId="{1BE98201-31A6-1220-9BD8-5DA0CA86DDAF}"/>
          </ac:spMkLst>
        </pc:spChg>
        <pc:spChg chg="add del mod">
          <ac:chgData name="Tommaso Caiazzi" userId="4467b6bb-f22e-43e1-9cfc-2b9dfdaab12b" providerId="ADAL" clId="{10E107F3-6A84-4A76-96ED-9815E4245436}" dt="2022-12-09T10:24:24.834" v="237" actId="478"/>
          <ac:spMkLst>
            <pc:docMk/>
            <pc:sldMk cId="2821898097" sldId="432"/>
            <ac:spMk id="102" creationId="{65EA1ADE-D9BB-B752-64D4-9459C82E9E8A}"/>
          </ac:spMkLst>
        </pc:spChg>
        <pc:spChg chg="add del mod">
          <ac:chgData name="Tommaso Caiazzi" userId="4467b6bb-f22e-43e1-9cfc-2b9dfdaab12b" providerId="ADAL" clId="{10E107F3-6A84-4A76-96ED-9815E4245436}" dt="2022-12-09T10:25:50.258" v="299" actId="478"/>
          <ac:spMkLst>
            <pc:docMk/>
            <pc:sldMk cId="2821898097" sldId="432"/>
            <ac:spMk id="103" creationId="{32D268D1-E4F0-205D-F40A-9416F200DA2F}"/>
          </ac:spMkLst>
        </pc:spChg>
        <pc:spChg chg="add mod">
          <ac:chgData name="Tommaso Caiazzi" userId="4467b6bb-f22e-43e1-9cfc-2b9dfdaab12b" providerId="ADAL" clId="{10E107F3-6A84-4A76-96ED-9815E4245436}" dt="2022-12-09T11:44:00.064" v="1239" actId="167"/>
          <ac:spMkLst>
            <pc:docMk/>
            <pc:sldMk cId="2821898097" sldId="432"/>
            <ac:spMk id="103" creationId="{ACF97EE2-DED2-EDBC-C04A-47545CD8CA4D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3" creationId="{B24644D8-5FD2-FE51-3234-BCF51F6205DF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4" creationId="{64CBC13B-1350-D304-BA0F-F14E01F8BC5D}"/>
          </ac:spMkLst>
        </pc:spChg>
        <pc:spChg chg="add mod">
          <ac:chgData name="Tommaso Caiazzi" userId="4467b6bb-f22e-43e1-9cfc-2b9dfdaab12b" providerId="ADAL" clId="{10E107F3-6A84-4A76-96ED-9815E4245436}" dt="2022-12-09T11:44:29.900" v="1247" actId="1076"/>
          <ac:spMkLst>
            <pc:docMk/>
            <pc:sldMk cId="2821898097" sldId="432"/>
            <ac:spMk id="104" creationId="{77EFD616-AD58-D67C-D77F-9923D36EBD8E}"/>
          </ac:spMkLst>
        </pc:spChg>
        <pc:spChg chg="add mod">
          <ac:chgData name="Tommaso Caiazzi" userId="4467b6bb-f22e-43e1-9cfc-2b9dfdaab12b" providerId="ADAL" clId="{10E107F3-6A84-4A76-96ED-9815E4245436}" dt="2022-12-09T11:44:29.900" v="1247" actId="1076"/>
          <ac:spMkLst>
            <pc:docMk/>
            <pc:sldMk cId="2821898097" sldId="432"/>
            <ac:spMk id="105" creationId="{0E44A5D3-6A7F-8000-D57A-A18FD7C8F436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5" creationId="{56BF12E7-B08B-3643-978B-08BD290609D8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6" creationId="{84F79BCE-9B27-F4FF-A74F-895E785FBE26}"/>
          </ac:spMkLst>
        </pc:spChg>
        <pc:spChg chg="mod">
          <ac:chgData name="Tommaso Caiazzi" userId="4467b6bb-f22e-43e1-9cfc-2b9dfdaab12b" providerId="ADAL" clId="{10E107F3-6A84-4A76-96ED-9815E4245436}" dt="2022-12-09T10:26:22.968" v="312" actId="21"/>
          <ac:spMkLst>
            <pc:docMk/>
            <pc:sldMk cId="2821898097" sldId="432"/>
            <ac:spMk id="106" creationId="{8B0053DC-65E2-BB01-8DFC-25A40100B00B}"/>
          </ac:spMkLst>
        </pc:spChg>
        <pc:spChg chg="add mod">
          <ac:chgData name="Tommaso Caiazzi" userId="4467b6bb-f22e-43e1-9cfc-2b9dfdaab12b" providerId="ADAL" clId="{10E107F3-6A84-4A76-96ED-9815E4245436}" dt="2022-12-09T11:44:52.321" v="1253" actId="14100"/>
          <ac:spMkLst>
            <pc:docMk/>
            <pc:sldMk cId="2821898097" sldId="432"/>
            <ac:spMk id="106" creationId="{EBBE7994-50C2-EE78-A1BE-13AFF532503D}"/>
          </ac:spMkLst>
        </pc:spChg>
        <pc:spChg chg="mod">
          <ac:chgData name="Tommaso Caiazzi" userId="4467b6bb-f22e-43e1-9cfc-2b9dfdaab12b" providerId="ADAL" clId="{10E107F3-6A84-4A76-96ED-9815E4245436}" dt="2022-12-09T10:26:22.531" v="311" actId="1076"/>
          <ac:spMkLst>
            <pc:docMk/>
            <pc:sldMk cId="2821898097" sldId="432"/>
            <ac:spMk id="107" creationId="{8D1D5832-FCDE-3085-DE25-BF319E3F8D1E}"/>
          </ac:spMkLst>
        </pc:spChg>
        <pc:spChg chg="add mod">
          <ac:chgData name="Tommaso Caiazzi" userId="4467b6bb-f22e-43e1-9cfc-2b9dfdaab12b" providerId="ADAL" clId="{10E107F3-6A84-4A76-96ED-9815E4245436}" dt="2022-12-09T11:45:43.087" v="1259" actId="167"/>
          <ac:spMkLst>
            <pc:docMk/>
            <pc:sldMk cId="2821898097" sldId="432"/>
            <ac:spMk id="107" creationId="{C2A13392-8F3E-007D-6891-5FB2E3A18E8B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7" creationId="{FB5FD311-0993-5A65-8B43-C7591AA9131F}"/>
          </ac:spMkLst>
        </pc:spChg>
        <pc:spChg chg="add mod">
          <ac:chgData name="Tommaso Caiazzi" userId="4467b6bb-f22e-43e1-9cfc-2b9dfdaab12b" providerId="ADAL" clId="{10E107F3-6A84-4A76-96ED-9815E4245436}" dt="2022-12-09T11:45:57.472" v="1263" actId="167"/>
          <ac:spMkLst>
            <pc:docMk/>
            <pc:sldMk cId="2821898097" sldId="432"/>
            <ac:spMk id="108" creationId="{E0DB6AA3-5691-8917-EAF8-D948CD2D34B0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8" creationId="{E8AE2F3A-9AF6-082C-0FF0-8F288A0747C7}"/>
          </ac:spMkLst>
        </pc:spChg>
        <pc:spChg chg="add mod">
          <ac:chgData name="Tommaso Caiazzi" userId="4467b6bb-f22e-43e1-9cfc-2b9dfdaab12b" providerId="ADAL" clId="{10E107F3-6A84-4A76-96ED-9815E4245436}" dt="2022-12-09T11:46:08.889" v="1268" actId="167"/>
          <ac:spMkLst>
            <pc:docMk/>
            <pc:sldMk cId="2821898097" sldId="432"/>
            <ac:spMk id="109" creationId="{157804A6-BD9D-1A1E-2CF2-79DE218F2558}"/>
          </ac:spMkLst>
        </pc:spChg>
        <pc:spChg chg="mod">
          <ac:chgData name="Tommaso Caiazzi" userId="4467b6bb-f22e-43e1-9cfc-2b9dfdaab12b" providerId="ADAL" clId="{10E107F3-6A84-4A76-96ED-9815E4245436}" dt="2022-12-09T10:26:22.531" v="311" actId="1076"/>
          <ac:spMkLst>
            <pc:docMk/>
            <pc:sldMk cId="2821898097" sldId="432"/>
            <ac:spMk id="109" creationId="{7F3B163D-8CC3-3C6E-5985-A6C998F4304E}"/>
          </ac:spMkLst>
        </pc:spChg>
        <pc:spChg chg="mod">
          <ac:chgData name="Tommaso Caiazzi" userId="4467b6bb-f22e-43e1-9cfc-2b9dfdaab12b" providerId="ADAL" clId="{10E107F3-6A84-4A76-96ED-9815E4245436}" dt="2022-12-09T10:40:04.199" v="506" actId="1076"/>
          <ac:spMkLst>
            <pc:docMk/>
            <pc:sldMk cId="2821898097" sldId="432"/>
            <ac:spMk id="109" creationId="{D5AAC163-CB29-CAB2-B77D-F010ACA53C1D}"/>
          </ac:spMkLst>
        </pc:spChg>
        <pc:spChg chg="add del mod">
          <ac:chgData name="Tommaso Caiazzi" userId="4467b6bb-f22e-43e1-9cfc-2b9dfdaab12b" providerId="ADAL" clId="{10E107F3-6A84-4A76-96ED-9815E4245436}" dt="2022-12-09T11:47:24.043" v="1273" actId="478"/>
          <ac:spMkLst>
            <pc:docMk/>
            <pc:sldMk cId="2821898097" sldId="432"/>
            <ac:spMk id="110" creationId="{51347E85-155D-0F11-6E02-132DE9696ACD}"/>
          </ac:spMkLst>
        </pc:spChg>
        <pc:spChg chg="mod">
          <ac:chgData name="Tommaso Caiazzi" userId="4467b6bb-f22e-43e1-9cfc-2b9dfdaab12b" providerId="ADAL" clId="{10E107F3-6A84-4A76-96ED-9815E4245436}" dt="2022-12-09T10:26:22.531" v="311" actId="1076"/>
          <ac:spMkLst>
            <pc:docMk/>
            <pc:sldMk cId="2821898097" sldId="432"/>
            <ac:spMk id="110" creationId="{5336C9C7-A003-B6FF-90E0-4D0EC8C66454}"/>
          </ac:spMkLst>
        </pc:spChg>
        <pc:spChg chg="add del mod">
          <ac:chgData name="Tommaso Caiazzi" userId="4467b6bb-f22e-43e1-9cfc-2b9dfdaab12b" providerId="ADAL" clId="{10E107F3-6A84-4A76-96ED-9815E4245436}" dt="2022-12-09T10:35:41.837" v="408"/>
          <ac:spMkLst>
            <pc:docMk/>
            <pc:sldMk cId="2821898097" sldId="432"/>
            <ac:spMk id="110" creationId="{C8F64FAD-27C5-5F82-B621-1FB9AA56138D}"/>
          </ac:spMkLst>
        </pc:spChg>
        <pc:spChg chg="add mod">
          <ac:chgData name="Tommaso Caiazzi" userId="4467b6bb-f22e-43e1-9cfc-2b9dfdaab12b" providerId="ADAL" clId="{10E107F3-6A84-4A76-96ED-9815E4245436}" dt="2022-12-09T11:54:58.772" v="1329" actId="1076"/>
          <ac:spMkLst>
            <pc:docMk/>
            <pc:sldMk cId="2821898097" sldId="432"/>
            <ac:spMk id="111" creationId="{53458C67-4585-93B5-86C5-2A253725A0D2}"/>
          </ac:spMkLst>
        </pc:spChg>
        <pc:spChg chg="mod">
          <ac:chgData name="Tommaso Caiazzi" userId="4467b6bb-f22e-43e1-9cfc-2b9dfdaab12b" providerId="ADAL" clId="{10E107F3-6A84-4A76-96ED-9815E4245436}" dt="2022-12-09T10:26:22.531" v="311" actId="1076"/>
          <ac:spMkLst>
            <pc:docMk/>
            <pc:sldMk cId="2821898097" sldId="432"/>
            <ac:spMk id="111" creationId="{7299A8AA-18D1-4AC4-4E45-8C98A373D195}"/>
          </ac:spMkLst>
        </pc:spChg>
        <pc:spChg chg="add del mod">
          <ac:chgData name="Tommaso Caiazzi" userId="4467b6bb-f22e-43e1-9cfc-2b9dfdaab12b" providerId="ADAL" clId="{10E107F3-6A84-4A76-96ED-9815E4245436}" dt="2022-12-09T10:35:41.316" v="407"/>
          <ac:spMkLst>
            <pc:docMk/>
            <pc:sldMk cId="2821898097" sldId="432"/>
            <ac:spMk id="111" creationId="{FCE3B8BC-B434-DBEA-2DFC-134822BA54B1}"/>
          </ac:spMkLst>
        </pc:spChg>
        <pc:spChg chg="add del mod">
          <ac:chgData name="Tommaso Caiazzi" userId="4467b6bb-f22e-43e1-9cfc-2b9dfdaab12b" providerId="ADAL" clId="{10E107F3-6A84-4A76-96ED-9815E4245436}" dt="2022-12-09T10:37:27.491" v="436" actId="478"/>
          <ac:spMkLst>
            <pc:docMk/>
            <pc:sldMk cId="2821898097" sldId="432"/>
            <ac:spMk id="112" creationId="{14E6EF9F-459A-F386-302F-E82AC6F67855}"/>
          </ac:spMkLst>
        </pc:spChg>
        <pc:spChg chg="add del mod">
          <ac:chgData name="Tommaso Caiazzi" userId="4467b6bb-f22e-43e1-9cfc-2b9dfdaab12b" providerId="ADAL" clId="{10E107F3-6A84-4A76-96ED-9815E4245436}" dt="2022-12-09T11:54:33.932" v="1324" actId="478"/>
          <ac:spMkLst>
            <pc:docMk/>
            <pc:sldMk cId="2821898097" sldId="432"/>
            <ac:spMk id="112" creationId="{2C4616A0-BB79-BBA0-6575-C02E8EA26B0F}"/>
          </ac:spMkLst>
        </pc:spChg>
        <pc:spChg chg="mod">
          <ac:chgData name="Tommaso Caiazzi" userId="4467b6bb-f22e-43e1-9cfc-2b9dfdaab12b" providerId="ADAL" clId="{10E107F3-6A84-4A76-96ED-9815E4245436}" dt="2022-12-09T10:26:22.531" v="311" actId="1076"/>
          <ac:spMkLst>
            <pc:docMk/>
            <pc:sldMk cId="2821898097" sldId="432"/>
            <ac:spMk id="112" creationId="{7AD246CD-BE38-E9A9-0922-8807DA01BF08}"/>
          </ac:spMkLst>
        </pc:spChg>
        <pc:spChg chg="add del mod">
          <ac:chgData name="Tommaso Caiazzi" userId="4467b6bb-f22e-43e1-9cfc-2b9dfdaab12b" providerId="ADAL" clId="{10E107F3-6A84-4A76-96ED-9815E4245436}" dt="2022-12-09T11:55:04.274" v="1330" actId="478"/>
          <ac:spMkLst>
            <pc:docMk/>
            <pc:sldMk cId="2821898097" sldId="432"/>
            <ac:spMk id="113" creationId="{49D5EEF4-0F86-6E99-F711-588E0D912C82}"/>
          </ac:spMkLst>
        </pc:spChg>
        <pc:spChg chg="add del mod">
          <ac:chgData name="Tommaso Caiazzi" userId="4467b6bb-f22e-43e1-9cfc-2b9dfdaab12b" providerId="ADAL" clId="{10E107F3-6A84-4A76-96ED-9815E4245436}" dt="2022-12-09T10:37:29.058" v="437" actId="478"/>
          <ac:spMkLst>
            <pc:docMk/>
            <pc:sldMk cId="2821898097" sldId="432"/>
            <ac:spMk id="113" creationId="{6B5A76CA-04CF-7A6B-0A48-CF8620B047BF}"/>
          </ac:spMkLst>
        </pc:spChg>
        <pc:spChg chg="add mod">
          <ac:chgData name="Tommaso Caiazzi" userId="4467b6bb-f22e-43e1-9cfc-2b9dfdaab12b" providerId="ADAL" clId="{10E107F3-6A84-4A76-96ED-9815E4245436}" dt="2022-12-09T10:40:43.010" v="517" actId="1076"/>
          <ac:spMkLst>
            <pc:docMk/>
            <pc:sldMk cId="2821898097" sldId="432"/>
            <ac:spMk id="114" creationId="{2EE354DB-9178-A2F3-B969-9D7509705399}"/>
          </ac:spMkLst>
        </pc:spChg>
        <pc:spChg chg="add del mod">
          <ac:chgData name="Tommaso Caiazzi" userId="4467b6bb-f22e-43e1-9cfc-2b9dfdaab12b" providerId="ADAL" clId="{10E107F3-6A84-4A76-96ED-9815E4245436}" dt="2022-12-09T11:55:19.106" v="1335" actId="478"/>
          <ac:spMkLst>
            <pc:docMk/>
            <pc:sldMk cId="2821898097" sldId="432"/>
            <ac:spMk id="114" creationId="{A1875576-0440-8CC8-3368-7B7FC3AB793C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15" creationId="{83BFAA24-DEEE-FDD3-4155-E5742B8F1030}"/>
          </ac:spMkLst>
        </pc:spChg>
        <pc:spChg chg="add mod">
          <ac:chgData name="Tommaso Caiazzi" userId="4467b6bb-f22e-43e1-9cfc-2b9dfdaab12b" providerId="ADAL" clId="{10E107F3-6A84-4A76-96ED-9815E4245436}" dt="2022-12-09T11:56:48.884" v="1360" actId="1076"/>
          <ac:spMkLst>
            <pc:docMk/>
            <pc:sldMk cId="2821898097" sldId="432"/>
            <ac:spMk id="115" creationId="{BAB9F476-636F-4B7E-5F76-054DCB709E7B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16" creationId="{3B4CD826-283F-2747-A3E4-C1968111D241}"/>
          </ac:spMkLst>
        </pc:spChg>
        <pc:spChg chg="add del mod">
          <ac:chgData name="Tommaso Caiazzi" userId="4467b6bb-f22e-43e1-9cfc-2b9dfdaab12b" providerId="ADAL" clId="{10E107F3-6A84-4A76-96ED-9815E4245436}" dt="2022-12-09T11:56:40.746" v="1357" actId="478"/>
          <ac:spMkLst>
            <pc:docMk/>
            <pc:sldMk cId="2821898097" sldId="432"/>
            <ac:spMk id="116" creationId="{7208D91E-C8F3-28CE-4EC5-7B94A29591B5}"/>
          </ac:spMkLst>
        </pc:spChg>
        <pc:spChg chg="add del mod">
          <ac:chgData name="Tommaso Caiazzi" userId="4467b6bb-f22e-43e1-9cfc-2b9dfdaab12b" providerId="ADAL" clId="{10E107F3-6A84-4A76-96ED-9815E4245436}" dt="2022-12-09T11:57:12.314" v="1364" actId="478"/>
          <ac:spMkLst>
            <pc:docMk/>
            <pc:sldMk cId="2821898097" sldId="432"/>
            <ac:spMk id="117" creationId="{17EC81B0-2BCB-3B9B-5D32-D345C8C62F5A}"/>
          </ac:spMkLst>
        </pc:spChg>
        <pc:spChg chg="add mod">
          <ac:chgData name="Tommaso Caiazzi" userId="4467b6bb-f22e-43e1-9cfc-2b9dfdaab12b" providerId="ADAL" clId="{10E107F3-6A84-4A76-96ED-9815E4245436}" dt="2022-12-09T11:54:43.603" v="1328" actId="20577"/>
          <ac:spMkLst>
            <pc:docMk/>
            <pc:sldMk cId="2821898097" sldId="432"/>
            <ac:spMk id="118" creationId="{17F1E283-A496-BAA2-5039-BD133BB28D59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18" creationId="{D9E5290F-75B7-A529-996F-2566FBD6EE56}"/>
          </ac:spMkLst>
        </pc:spChg>
        <pc:spChg chg="add mod">
          <ac:chgData name="Tommaso Caiazzi" userId="4467b6bb-f22e-43e1-9cfc-2b9dfdaab12b" providerId="ADAL" clId="{10E107F3-6A84-4A76-96ED-9815E4245436}" dt="2022-12-09T11:55:36.923" v="1340" actId="20577"/>
          <ac:spMkLst>
            <pc:docMk/>
            <pc:sldMk cId="2821898097" sldId="432"/>
            <ac:spMk id="119" creationId="{23A3C373-A3FE-BA82-021B-5B76134BE6FB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19" creationId="{F1595AEE-99C0-3008-D341-0147440C2028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20" creationId="{4AC70DCB-0DA1-2C74-D38C-11DC6B42B4CB}"/>
          </ac:spMkLst>
        </pc:spChg>
        <pc:spChg chg="mod">
          <ac:chgData name="Tommaso Caiazzi" userId="4467b6bb-f22e-43e1-9cfc-2b9dfdaab12b" providerId="ADAL" clId="{10E107F3-6A84-4A76-96ED-9815E4245436}" dt="2022-12-09T10:26:04.571" v="301"/>
          <ac:spMkLst>
            <pc:docMk/>
            <pc:sldMk cId="2821898097" sldId="432"/>
            <ac:spMk id="121" creationId="{1DDD495F-26A4-7D98-DE5D-6AB70D2BBA99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22" creationId="{CCA7198E-D4C5-F59C-3B5C-68DB1F1C6BB5}"/>
          </ac:spMkLst>
        </pc:spChg>
        <pc:spChg chg="add del">
          <ac:chgData name="Tommaso Caiazzi" userId="4467b6bb-f22e-43e1-9cfc-2b9dfdaab12b" providerId="ADAL" clId="{10E107F3-6A84-4A76-96ED-9815E4245436}" dt="2022-12-09T10:26:26.713" v="315" actId="22"/>
          <ac:spMkLst>
            <pc:docMk/>
            <pc:sldMk cId="2821898097" sldId="432"/>
            <ac:spMk id="123" creationId="{6F7CB9A8-9117-747B-732B-8A1C793BCB3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24" creationId="{3BD51645-C458-238D-9B08-1E2A9E38A128}"/>
          </ac:spMkLst>
        </pc:spChg>
        <pc:spChg chg="add del">
          <ac:chgData name="Tommaso Caiazzi" userId="4467b6bb-f22e-43e1-9cfc-2b9dfdaab12b" providerId="ADAL" clId="{10E107F3-6A84-4A76-96ED-9815E4245436}" dt="2022-12-09T10:26:32.248" v="317" actId="22"/>
          <ac:spMkLst>
            <pc:docMk/>
            <pc:sldMk cId="2821898097" sldId="432"/>
            <ac:spMk id="125" creationId="{C71E257C-5DF7-4D1E-B9DE-216F0E74516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25" creationId="{DF9873E5-00C4-751E-FA67-F494EC2A0CBF}"/>
          </ac:spMkLst>
        </pc:spChg>
        <pc:spChg chg="mod">
          <ac:chgData name="Tommaso Caiazzi" userId="4467b6bb-f22e-43e1-9cfc-2b9dfdaab12b" providerId="ADAL" clId="{10E107F3-6A84-4A76-96ED-9815E4245436}" dt="2022-12-09T10:27:25.965" v="336" actId="21"/>
          <ac:spMkLst>
            <pc:docMk/>
            <pc:sldMk cId="2821898097" sldId="432"/>
            <ac:spMk id="128" creationId="{9873049D-F0FE-D21D-A0A7-1C427142854C}"/>
          </ac:spMkLst>
        </pc:spChg>
        <pc:spChg chg="mod">
          <ac:chgData name="Tommaso Caiazzi" userId="4467b6bb-f22e-43e1-9cfc-2b9dfdaab12b" providerId="ADAL" clId="{10E107F3-6A84-4A76-96ED-9815E4245436}" dt="2022-12-09T10:27:09.253" v="328" actId="1076"/>
          <ac:spMkLst>
            <pc:docMk/>
            <pc:sldMk cId="2821898097" sldId="432"/>
            <ac:spMk id="129" creationId="{0D33E00A-5C89-FC30-E2A4-466BFAC0528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29" creationId="{6145BE27-41C9-19AF-DD6B-9E690C042E52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0" creationId="{2E308260-FC66-AB9E-648C-31CFDCBEF04A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1" creationId="{47FDD493-E7EC-6F1D-D951-911AAAB82265}"/>
          </ac:spMkLst>
        </pc:spChg>
        <pc:spChg chg="mod">
          <ac:chgData name="Tommaso Caiazzi" userId="4467b6bb-f22e-43e1-9cfc-2b9dfdaab12b" providerId="ADAL" clId="{10E107F3-6A84-4A76-96ED-9815E4245436}" dt="2022-12-09T10:27:09.253" v="328" actId="1076"/>
          <ac:spMkLst>
            <pc:docMk/>
            <pc:sldMk cId="2821898097" sldId="432"/>
            <ac:spMk id="131" creationId="{93F4FA57-4C81-D06C-2478-C50C9207C70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2" creationId="{9CF5934E-AE78-C966-6348-02AF56A3AE0A}"/>
          </ac:spMkLst>
        </pc:spChg>
        <pc:spChg chg="mod">
          <ac:chgData name="Tommaso Caiazzi" userId="4467b6bb-f22e-43e1-9cfc-2b9dfdaab12b" providerId="ADAL" clId="{10E107F3-6A84-4A76-96ED-9815E4245436}" dt="2022-12-09T10:27:09.253" v="328" actId="1076"/>
          <ac:spMkLst>
            <pc:docMk/>
            <pc:sldMk cId="2821898097" sldId="432"/>
            <ac:spMk id="132" creationId="{ED880B35-5681-FB73-EA64-E51FEA000D61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3" creationId="{53AD57C9-6854-B84F-ABDA-6E693B5FC7D3}"/>
          </ac:spMkLst>
        </pc:spChg>
        <pc:spChg chg="mod">
          <ac:chgData name="Tommaso Caiazzi" userId="4467b6bb-f22e-43e1-9cfc-2b9dfdaab12b" providerId="ADAL" clId="{10E107F3-6A84-4A76-96ED-9815E4245436}" dt="2022-12-09T10:27:09.253" v="328" actId="1076"/>
          <ac:spMkLst>
            <pc:docMk/>
            <pc:sldMk cId="2821898097" sldId="432"/>
            <ac:spMk id="133" creationId="{DC389082-20D0-9235-7413-A1DDAC40CB41}"/>
          </ac:spMkLst>
        </pc:spChg>
        <pc:spChg chg="mod">
          <ac:chgData name="Tommaso Caiazzi" userId="4467b6bb-f22e-43e1-9cfc-2b9dfdaab12b" providerId="ADAL" clId="{10E107F3-6A84-4A76-96ED-9815E4245436}" dt="2022-12-09T10:27:09.253" v="328" actId="1076"/>
          <ac:spMkLst>
            <pc:docMk/>
            <pc:sldMk cId="2821898097" sldId="432"/>
            <ac:spMk id="134" creationId="{63F9DF82-C0E5-9003-9732-718DCC78A08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4" creationId="{9641F6FA-2E19-1A4E-813A-87F02D4A1603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5" creationId="{CE198419-245B-770E-BA13-27C99CCE0558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6" creationId="{1BA8A3A8-09D4-F1F4-B476-72DE130C1AB9}"/>
          </ac:spMkLst>
        </pc:spChg>
        <pc:spChg chg="add del">
          <ac:chgData name="Tommaso Caiazzi" userId="4467b6bb-f22e-43e1-9cfc-2b9dfdaab12b" providerId="ADAL" clId="{10E107F3-6A84-4A76-96ED-9815E4245436}" dt="2022-12-09T10:27:05.888" v="327" actId="22"/>
          <ac:spMkLst>
            <pc:docMk/>
            <pc:sldMk cId="2821898097" sldId="432"/>
            <ac:spMk id="136" creationId="{8D451580-D460-9172-4E9A-A3CDD57778DC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7" creationId="{7C09AAB2-79BB-8FA4-C3D2-0213A9871939}"/>
          </ac:spMkLst>
        </pc:spChg>
        <pc:spChg chg="add del">
          <ac:chgData name="Tommaso Caiazzi" userId="4467b6bb-f22e-43e1-9cfc-2b9dfdaab12b" providerId="ADAL" clId="{10E107F3-6A84-4A76-96ED-9815E4245436}" dt="2022-12-09T10:27:12.792" v="331" actId="22"/>
          <ac:spMkLst>
            <pc:docMk/>
            <pc:sldMk cId="2821898097" sldId="432"/>
            <ac:spMk id="138" creationId="{02141A03-E420-C7C7-4997-DBFA5C27B11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8" creationId="{EF43869F-9CE5-6A9A-5DB0-13705EF4844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39" creationId="{7537A8CA-DE9E-DA77-C5FF-C36828DBA189}"/>
          </ac:spMkLst>
        </pc:spChg>
        <pc:spChg chg="add del">
          <ac:chgData name="Tommaso Caiazzi" userId="4467b6bb-f22e-43e1-9cfc-2b9dfdaab12b" providerId="ADAL" clId="{10E107F3-6A84-4A76-96ED-9815E4245436}" dt="2022-12-09T10:27:20.105" v="333" actId="22"/>
          <ac:spMkLst>
            <pc:docMk/>
            <pc:sldMk cId="2821898097" sldId="432"/>
            <ac:spMk id="140" creationId="{20DABC65-2E58-462D-70E3-24264ED879B5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0" creationId="{791A9C2A-D4EB-12B4-4108-CB6DB265A84A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1" creationId="{DE003316-2EA9-B541-222D-2B62EB74A1F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2" creationId="{07309A1A-6841-EF78-6D75-8324E85F2F4B}"/>
          </ac:spMkLst>
        </pc:spChg>
        <pc:spChg chg="add del">
          <ac:chgData name="Tommaso Caiazzi" userId="4467b6bb-f22e-43e1-9cfc-2b9dfdaab12b" providerId="ADAL" clId="{10E107F3-6A84-4A76-96ED-9815E4245436}" dt="2022-12-09T10:27:25.745" v="335" actId="22"/>
          <ac:spMkLst>
            <pc:docMk/>
            <pc:sldMk cId="2821898097" sldId="432"/>
            <ac:spMk id="142" creationId="{E54158FB-E8EA-4F41-C652-BA3D1A68D542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3" creationId="{AD0373CC-EAAD-5EE0-4811-AC7F2B5A980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144" creationId="{C325EE30-95E6-4334-CB6A-B5E8373AAAFC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47" creationId="{879AC02D-5810-E740-D561-812E5F5C9B88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49" creationId="{1F874300-046B-E0BC-F7C7-97666BF272DA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0" creationId="{C7D64C1D-1EB6-4A0B-EE4D-83E34B7315EE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4" creationId="{162ABE1A-8F26-13A5-C824-C8D6657B0F9C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5" creationId="{779B3239-B6D9-7EA0-679B-B46A25DA95E4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6" creationId="{789155C8-6648-73C6-2456-EAB93C6BA82C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7" creationId="{F2648252-7074-EC42-D389-4C36C67C1FD4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8" creationId="{D624264A-5416-84CF-4F2A-DA6DA0224CAE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59" creationId="{B07AB543-CF00-2B00-2263-F5C576A42703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0" creationId="{1DE26AEA-AB72-8245-35EF-DE292C02D440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1" creationId="{EDBA83BD-6E83-E636-3E8F-0593B6290FCB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2" creationId="{52475C93-3A0D-CA27-CE20-4290CF37C84E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3" creationId="{D6400EA2-18F5-BEC7-F09C-45D2C34AAB2B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4" creationId="{D92321C4-64A9-94D2-557F-B3925909656A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5" creationId="{A5E9ADAA-4DFB-19C5-8853-0AF97F7A4833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6" creationId="{99A5F921-8AB2-1185-5966-3F82B2E0BB0D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7" creationId="{2225AD8E-05E9-3B5D-3C33-1B6E6376368F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8" creationId="{B9B1C8AA-1D88-38B2-4507-CAA9F1F873C8}"/>
          </ac:spMkLst>
        </pc:spChg>
        <pc:spChg chg="mod">
          <ac:chgData name="Tommaso Caiazzi" userId="4467b6bb-f22e-43e1-9cfc-2b9dfdaab12b" providerId="ADAL" clId="{10E107F3-6A84-4A76-96ED-9815E4245436}" dt="2022-12-09T10:41:38.250" v="533" actId="1076"/>
          <ac:spMkLst>
            <pc:docMk/>
            <pc:sldMk cId="2821898097" sldId="432"/>
            <ac:spMk id="169" creationId="{4BEC9784-012B-62CF-C8DB-E86598948ADA}"/>
          </ac:spMkLst>
        </pc:spChg>
        <pc:spChg chg="mod">
          <ac:chgData name="Tommaso Caiazzi" userId="4467b6bb-f22e-43e1-9cfc-2b9dfdaab12b" providerId="ADAL" clId="{10E107F3-6A84-4A76-96ED-9815E4245436}" dt="2022-12-09T10:41:45.594" v="537" actId="20577"/>
          <ac:spMkLst>
            <pc:docMk/>
            <pc:sldMk cId="2821898097" sldId="432"/>
            <ac:spMk id="172" creationId="{D3F6ACA3-8FDD-9576-71A4-52C5D57959F7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74" creationId="{A85ADC35-99FB-F0FD-154F-2675A120CC34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75" creationId="{A668760C-8AA5-4E1A-9564-B8204FE47566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79" creationId="{CE83058D-2CE9-6DE4-D507-0D67E91764FE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0" creationId="{51B5C8AC-66ED-DD87-0DB1-99E0C5B11F5C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1" creationId="{26E074B1-63D0-37D6-9F90-356B78169D6B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2" creationId="{CCA9405E-9662-509C-0ACD-AC4E15D1B241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3" creationId="{049A212F-FB93-8AE7-37CF-18396314F164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4" creationId="{505424D6-D116-D7EA-4527-E4B39F28B636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5" creationId="{0CD62D69-F6A0-A884-2C2C-4CC1E22C686B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6" creationId="{BC18BF0F-5F79-75E8-6487-ECE79E1582A1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7" creationId="{600816AF-0176-D281-70AA-FA0313767D93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8" creationId="{781243C1-DAC9-D7D1-E9F5-C92A0397D6E3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89" creationId="{99F912B7-835A-6993-AA6D-60C40B3FB828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90" creationId="{4E99E253-3FDF-91D9-8BE0-D611E40E7EBC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91" creationId="{908D03D8-95B8-9928-0AD7-15BE83FC60CB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92" creationId="{6354A5BF-5D89-A709-C7A2-BA72A8FDC3FA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93" creationId="{D892EC24-AFAD-AB64-2C7F-AC3264AF8CF2}"/>
          </ac:spMkLst>
        </pc:spChg>
        <pc:spChg chg="mod">
          <ac:chgData name="Tommaso Caiazzi" userId="4467b6bb-f22e-43e1-9cfc-2b9dfdaab12b" providerId="ADAL" clId="{10E107F3-6A84-4A76-96ED-9815E4245436}" dt="2022-12-09T10:41:44.155" v="535" actId="1076"/>
          <ac:spMkLst>
            <pc:docMk/>
            <pc:sldMk cId="2821898097" sldId="432"/>
            <ac:spMk id="194" creationId="{F935FF0D-D995-B492-72BF-38BA99ACB862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197" creationId="{69763FF5-B8A6-0228-B807-B32173D55392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199" creationId="{6A3C95C0-E4D5-48F4-A278-516530FCA486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0" creationId="{DAE9F985-EAB8-1A32-5C32-713598ADFCB6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4" creationId="{EAB31997-7BC1-E732-8780-D4CF0FF0FAAF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5" creationId="{6E07FF36-2ECD-8CF9-A643-3D7DB63786FC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6" creationId="{6515CE92-B6EC-021A-D491-410A768438CA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7" creationId="{3BE3DA37-CC5E-00F2-8569-A6D891EB44D1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8" creationId="{3F4EAC33-97A2-8E43-4B2D-08B911E7A78B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09" creationId="{18EE010E-E05A-D135-7386-A69E590E99C3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0" creationId="{DA7C8DAD-71B5-1655-AE06-4FA0ACD6525E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1" creationId="{54B7C34F-3904-E9C4-C28B-A8528A39320D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2" creationId="{0B07DFCA-F729-510B-4491-DF9F62F8244D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3" creationId="{83D2D628-2D86-9D94-0F98-18E0F2411BB6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4" creationId="{76572D23-7342-FD7F-B3C1-ECA5136D844F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5" creationId="{06CA6098-504A-93D3-9148-7A5268D990DB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6" creationId="{9C387766-8943-27D0-DB42-705104A23EE2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7" creationId="{3E0F13EB-A6A6-450E-07B9-A65AA12E63A9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8" creationId="{D02858FB-62E4-D69F-81EA-404D8BFBF504}"/>
          </ac:spMkLst>
        </pc:spChg>
        <pc:spChg chg="mod">
          <ac:chgData name="Tommaso Caiazzi" userId="4467b6bb-f22e-43e1-9cfc-2b9dfdaab12b" providerId="ADAL" clId="{10E107F3-6A84-4A76-96ED-9815E4245436}" dt="2022-12-09T10:42:28.279" v="558" actId="1076"/>
          <ac:spMkLst>
            <pc:docMk/>
            <pc:sldMk cId="2821898097" sldId="432"/>
            <ac:spMk id="219" creationId="{E3B1BC3E-8C90-39F0-78AD-C02C63902D6D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22" creationId="{607EE69B-7988-CD6A-4E00-4C367C538856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24" creationId="{40647BBC-331F-82A1-9B10-C8B8B59F0BF7}"/>
          </ac:spMkLst>
        </pc:spChg>
        <pc:spChg chg="del 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25" creationId="{F45E1018-8BA4-AD3E-65E4-3DBB4796684B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29" creationId="{BE986C31-574E-CF87-A058-AD48929A0E03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0" creationId="{1BA97785-1036-38D3-070E-5A409B8C33BF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1" creationId="{3E678ACD-DC77-7036-3910-D1A603E9AA86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2" creationId="{B17DF72A-BF16-32B9-BF19-13DF5C3D4E32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3" creationId="{79687591-F989-3B51-181E-79CEBFC73B64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4" creationId="{73C3D954-E3A6-91BE-6969-8C3DEACDAE15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5" creationId="{7A6597F5-D778-357C-8480-B2FE3C65870E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6" creationId="{2599ACE0-D170-A8A9-1D32-1A825E21991C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7" creationId="{2F2538A6-7EDA-F9EE-30D6-77D2B3E8E0C3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8" creationId="{822F23D0-9BD0-14C9-A252-2AC9B655E2AA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39" creationId="{F5B10FF3-F89C-42FB-44F9-EF854A6C6657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40" creationId="{918EF6D6-E500-3731-9272-EB7604B7EB21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41" creationId="{C23C53A5-593E-AD88-4C21-9EBFC5D810FD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42" creationId="{28F6903C-94FB-A3EE-04F0-1F5CE07F47B3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43" creationId="{5617D281-7DF8-EF17-0C15-F66D05886ECD}"/>
          </ac:spMkLst>
        </pc:spChg>
        <pc:spChg chg="mod">
          <ac:chgData name="Tommaso Caiazzi" userId="4467b6bb-f22e-43e1-9cfc-2b9dfdaab12b" providerId="ADAL" clId="{10E107F3-6A84-4A76-96ED-9815E4245436}" dt="2022-12-09T10:45:58.291" v="610" actId="478"/>
          <ac:spMkLst>
            <pc:docMk/>
            <pc:sldMk cId="2821898097" sldId="432"/>
            <ac:spMk id="244" creationId="{A67C05E9-4E5D-2278-C76E-FC287685F9A7}"/>
          </ac:spMkLst>
        </pc:spChg>
        <pc:spChg chg="mod">
          <ac:chgData name="Tommaso Caiazzi" userId="4467b6bb-f22e-43e1-9cfc-2b9dfdaab12b" providerId="ADAL" clId="{10E107F3-6A84-4A76-96ED-9815E4245436}" dt="2022-12-09T10:43:03.291" v="571" actId="20577"/>
          <ac:spMkLst>
            <pc:docMk/>
            <pc:sldMk cId="2821898097" sldId="432"/>
            <ac:spMk id="247" creationId="{CEC10E6B-883A-12B3-E344-F0C71865870D}"/>
          </ac:spMkLst>
        </pc:spChg>
        <pc:spChg chg="del mod">
          <ac:chgData name="Tommaso Caiazzi" userId="4467b6bb-f22e-43e1-9cfc-2b9dfdaab12b" providerId="ADAL" clId="{10E107F3-6A84-4A76-96ED-9815E4245436}" dt="2022-12-09T10:45:56.378" v="608" actId="478"/>
          <ac:spMkLst>
            <pc:docMk/>
            <pc:sldMk cId="2821898097" sldId="432"/>
            <ac:spMk id="249" creationId="{12B1F744-8378-F951-B3AF-AABFB3F1ABB9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0" creationId="{584E3842-3785-1A31-CBE2-045547E9425D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4" creationId="{63098D39-F475-D93E-337E-C328854DD5B9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5" creationId="{5B5530CE-A162-498D-3651-5F317C3DF349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6" creationId="{C498BD36-5BF5-3F8A-4F03-8566AE7BBC9F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7" creationId="{31B7C259-D3BD-74BC-A35B-A58A7A3FE8F2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8" creationId="{8CB2507E-7BDE-BCC7-6F38-19E8FAD91EB7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59" creationId="{89DD5443-301F-D5D6-32E3-4999132AC9A1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0" creationId="{FF9DACE8-9FD4-10F4-590D-6C657BA540D9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1" creationId="{A43DB16F-0034-A9B3-96A1-B96B3A2A13CD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2" creationId="{E0117AD3-FE2E-920C-591D-8CF761815CFB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3" creationId="{399FB66A-662B-611E-7AC8-165C4CAE1E73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4" creationId="{427E6414-CA25-B529-A23E-53945CC6409C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5" creationId="{0D0B1220-B473-7B0D-698D-C64BF912D178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6" creationId="{1FA483CA-8EEE-0AAC-3D49-FB3D6A56DD53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7" creationId="{52FC8A2D-EE68-DE0E-D791-BF21265591F7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8" creationId="{49E6204C-A2B0-AC23-6BF5-E6F55C9ADCFE}"/>
          </ac:spMkLst>
        </pc:spChg>
        <pc:spChg chg="mod">
          <ac:chgData name="Tommaso Caiazzi" userId="4467b6bb-f22e-43e1-9cfc-2b9dfdaab12b" providerId="ADAL" clId="{10E107F3-6A84-4A76-96ED-9815E4245436}" dt="2022-12-09T10:42:47.768" v="568" actId="1076"/>
          <ac:spMkLst>
            <pc:docMk/>
            <pc:sldMk cId="2821898097" sldId="432"/>
            <ac:spMk id="269" creationId="{818BB361-55F6-EAD8-675D-120002C8D565}"/>
          </ac:spMkLst>
        </pc:spChg>
        <pc:spChg chg="mod">
          <ac:chgData name="Tommaso Caiazzi" userId="4467b6bb-f22e-43e1-9cfc-2b9dfdaab12b" providerId="ADAL" clId="{10E107F3-6A84-4A76-96ED-9815E4245436}" dt="2022-12-09T10:43:08.105" v="574" actId="20577"/>
          <ac:spMkLst>
            <pc:docMk/>
            <pc:sldMk cId="2821898097" sldId="432"/>
            <ac:spMk id="272" creationId="{CDB96F6F-17C8-5BA4-F8F9-802991CFC23A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74" creationId="{031BBBD9-9B07-E2DB-EA6D-829C6258B588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75" creationId="{44DDA739-C3AF-8B23-0564-EDA48087845C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79" creationId="{380E9EF0-F6BA-5108-F154-F9A34E314200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0" creationId="{EC07546D-A626-49BA-05B5-22E379973CBF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1" creationId="{407E39B9-70D8-CB67-5A20-CDB4006698A8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2" creationId="{4A5116EE-31A0-8447-FFC8-C3FFCDD71418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3" creationId="{516EB4A6-30B8-7694-9407-4926D355296E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4" creationId="{E2BAD37E-0185-C711-B8CE-A8CC2B0D50D1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5" creationId="{A462B8D6-74A7-3402-87D5-519F6B0D2E40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6" creationId="{574474B5-7007-04BC-C647-C1C256F32C32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7" creationId="{AF5D96A0-65E2-2B82-4EA1-EEA4C8F2E403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8" creationId="{1EB20889-4FA1-98D5-E524-D0DB7DC6640B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89" creationId="{117E79BD-AEAB-B207-0E0B-88E376176CA3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90" creationId="{CACD0F4B-6E32-8758-8809-BE14AEC4ECA3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91" creationId="{7084ADE2-FC93-3871-C06A-7A6B85CF27B8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92" creationId="{B4186537-DF27-D138-9A4D-FDE2BD4D9C7D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93" creationId="{AA698A7C-40CF-2D0D-173F-2779C80DBD22}"/>
          </ac:spMkLst>
        </pc:spChg>
        <pc:spChg chg="mod">
          <ac:chgData name="Tommaso Caiazzi" userId="4467b6bb-f22e-43e1-9cfc-2b9dfdaab12b" providerId="ADAL" clId="{10E107F3-6A84-4A76-96ED-9815E4245436}" dt="2022-12-09T10:42:58.649" v="570" actId="1076"/>
          <ac:spMkLst>
            <pc:docMk/>
            <pc:sldMk cId="2821898097" sldId="432"/>
            <ac:spMk id="294" creationId="{B8D8C742-9DF0-B0FC-0B65-5D2ADEC2D266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297" creationId="{80C88556-39CA-942A-135E-40EB11519CEB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299" creationId="{CF60104C-0C99-7452-F865-BCB30F4E3E97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0" creationId="{E5697741-7982-A490-29A1-5A2C8C3B6B8D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4" creationId="{779F4671-A493-16FE-3F4E-57125A4543F4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5" creationId="{A49729EB-0321-32D1-3D7B-B406A672F3DE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6" creationId="{AE7B1ACE-8023-69B0-9D45-A0EF454256D8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7" creationId="{B2A6A79A-92B1-E3AE-E74D-E2A5A3B72CC9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8" creationId="{C1703E6E-CB15-61FC-0CBD-666924DE6701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09" creationId="{0B834556-4CA2-F717-446C-C1632D1C812A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0" creationId="{FC9B72BA-9E55-7B1B-7B14-BC54A9667871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1" creationId="{B057998E-B400-0362-69F0-F3936E56E477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2" creationId="{A6445C62-4B6E-6F51-F0EC-7F94D8760E82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3" creationId="{828C64AD-69FD-7903-619E-26953F6036DF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4" creationId="{DC4ED456-E563-A0B3-9D39-7638D0CD353A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5" creationId="{959A71C5-E37C-8FD1-26C4-88F5A64F98DD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6" creationId="{7D1024C5-4BA1-1561-C8D2-D43155872A89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7" creationId="{6FF8F126-5D22-8300-564F-39A56EA81BCE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8" creationId="{252A8615-BDF9-C197-8C18-B25F207D9DD6}"/>
          </ac:spMkLst>
        </pc:spChg>
        <pc:spChg chg="mod">
          <ac:chgData name="Tommaso Caiazzi" userId="4467b6bb-f22e-43e1-9cfc-2b9dfdaab12b" providerId="ADAL" clId="{10E107F3-6A84-4A76-96ED-9815E4245436}" dt="2022-12-09T10:43:32.443" v="580" actId="1076"/>
          <ac:spMkLst>
            <pc:docMk/>
            <pc:sldMk cId="2821898097" sldId="432"/>
            <ac:spMk id="319" creationId="{62F3F6B0-3B8C-AB09-80B2-AB01A09AD2EB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22" creationId="{9D36ABAC-C7BC-F1E0-A561-8E655B97A652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24" creationId="{36B54D65-BA53-1422-8A0F-A9B3319B728B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25" creationId="{599AE669-6828-2C4F-EB7B-0BF64DAD731F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29" creationId="{8EDFB4EA-4ADF-63CD-ABE8-0D00FBCC1458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0" creationId="{5D1521FB-B251-DF50-612E-2605465A324D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1" creationId="{9010BEEA-B825-2CF3-1CB7-25EB8D3FDDFC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2" creationId="{C115126C-8095-25C0-F783-9177300A8A06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3" creationId="{1C7E41C9-4264-AA5E-D879-1C0AD30D1018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4" creationId="{6D82DB2E-6576-68A7-2894-C5EE921AFD88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5" creationId="{00BDAC88-DEDE-1851-9FF4-F4B0DDBB11AA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6" creationId="{EE23820A-E7B8-92F9-A4D0-0BE8121F1041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7" creationId="{75E3509C-26F1-501B-E3B8-DA084182F616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8" creationId="{47556BAA-49D4-C6ED-3CE6-FC1FD3B778E0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39" creationId="{036EA737-AD98-2BBD-A6DD-95F3FD01D6C8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40" creationId="{1E96BE85-C1CC-70F7-FBFD-077F2933DEC9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41" creationId="{C1505189-ABAE-DAC9-EA0A-1071B0CC82A4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42" creationId="{3F448998-2F16-D10B-E69B-FBE3570E17D7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43" creationId="{4C8F7F6B-7FA6-C175-406A-75A4E97A8C84}"/>
          </ac:spMkLst>
        </pc:spChg>
        <pc:spChg chg="mod">
          <ac:chgData name="Tommaso Caiazzi" userId="4467b6bb-f22e-43e1-9cfc-2b9dfdaab12b" providerId="ADAL" clId="{10E107F3-6A84-4A76-96ED-9815E4245436}" dt="2022-12-09T10:44:16.200" v="584" actId="1076"/>
          <ac:spMkLst>
            <pc:docMk/>
            <pc:sldMk cId="2821898097" sldId="432"/>
            <ac:spMk id="344" creationId="{DA841E65-F0A7-2181-D6B3-62E1237EDE12}"/>
          </ac:spMkLst>
        </pc:spChg>
        <pc:spChg chg="add mod">
          <ac:chgData name="Tommaso Caiazzi" userId="4467b6bb-f22e-43e1-9cfc-2b9dfdaab12b" providerId="ADAL" clId="{10E107F3-6A84-4A76-96ED-9815E4245436}" dt="2022-12-09T10:44:25.885" v="586" actId="571"/>
          <ac:spMkLst>
            <pc:docMk/>
            <pc:sldMk cId="2821898097" sldId="432"/>
            <ac:spMk id="345" creationId="{9870C224-5C75-81D6-0272-8DFD4AEE958A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48" creationId="{C2A7636B-6440-2219-8C65-32E121495A4F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49" creationId="{810B2891-CFFC-EAF1-06F1-BC927C6CDC1A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3" creationId="{B1B154CA-0E4E-70FF-9219-FBF9EAA4B511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4" creationId="{4D825112-A8DB-5F73-F024-3C21E54D91BF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5" creationId="{07F72C7A-4C83-8BB0-CBDF-38F4B9951B97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6" creationId="{7BAF7A1B-E4D6-058F-EB95-6FABA9E037D7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7" creationId="{A4A8BA2F-471B-9147-B8F1-D1505D200713}"/>
          </ac:spMkLst>
        </pc:spChg>
        <pc:spChg chg="add mod">
          <ac:chgData name="Tommaso Caiazzi" userId="4467b6bb-f22e-43e1-9cfc-2b9dfdaab12b" providerId="ADAL" clId="{10E107F3-6A84-4A76-96ED-9815E4245436}" dt="2022-12-09T11:37:17.918" v="1142" actId="1076"/>
          <ac:spMkLst>
            <pc:docMk/>
            <pc:sldMk cId="2821898097" sldId="432"/>
            <ac:spMk id="358" creationId="{D2435B83-AA84-FB50-50F4-0A5C036F3B80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8" creationId="{F245F006-9C8C-D87F-B451-F633FF601298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59" creationId="{751D7079-C3FA-9D58-28CA-BCFD5669AE40}"/>
          </ac:spMkLst>
        </pc:spChg>
        <pc:spChg chg="add mod">
          <ac:chgData name="Tommaso Caiazzi" userId="4467b6bb-f22e-43e1-9cfc-2b9dfdaab12b" providerId="ADAL" clId="{10E107F3-6A84-4A76-96ED-9815E4245436}" dt="2022-12-09T11:37:17.918" v="1142" actId="1076"/>
          <ac:spMkLst>
            <pc:docMk/>
            <pc:sldMk cId="2821898097" sldId="432"/>
            <ac:spMk id="359" creationId="{92F8F28C-291B-A0CE-0E5B-2FF977B8BE8A}"/>
          </ac:spMkLst>
        </pc:spChg>
        <pc:spChg chg="add mod">
          <ac:chgData name="Tommaso Caiazzi" userId="4467b6bb-f22e-43e1-9cfc-2b9dfdaab12b" providerId="ADAL" clId="{10E107F3-6A84-4A76-96ED-9815E4245436}" dt="2022-12-09T11:37:17.918" v="1142" actId="1076"/>
          <ac:spMkLst>
            <pc:docMk/>
            <pc:sldMk cId="2821898097" sldId="432"/>
            <ac:spMk id="360" creationId="{586493DC-2E84-0C25-3852-09C55AEBC235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0" creationId="{FA6B6507-5B55-7B06-AA94-40AC27CE86F5}"/>
          </ac:spMkLst>
        </pc:spChg>
        <pc:spChg chg="add mod">
          <ac:chgData name="Tommaso Caiazzi" userId="4467b6bb-f22e-43e1-9cfc-2b9dfdaab12b" providerId="ADAL" clId="{10E107F3-6A84-4A76-96ED-9815E4245436}" dt="2022-12-09T11:37:17.918" v="1142" actId="1076"/>
          <ac:spMkLst>
            <pc:docMk/>
            <pc:sldMk cId="2821898097" sldId="432"/>
            <ac:spMk id="361" creationId="{3417D6A8-71A8-F5C9-DAF3-BC06C77FE7BD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1" creationId="{B4A3471E-DB16-713D-6266-77669D318355}"/>
          </ac:spMkLst>
        </pc:spChg>
        <pc:spChg chg="add mod">
          <ac:chgData name="Tommaso Caiazzi" userId="4467b6bb-f22e-43e1-9cfc-2b9dfdaab12b" providerId="ADAL" clId="{10E107F3-6A84-4A76-96ED-9815E4245436}" dt="2022-12-09T11:39:36.771" v="1172" actId="14100"/>
          <ac:spMkLst>
            <pc:docMk/>
            <pc:sldMk cId="2821898097" sldId="432"/>
            <ac:spMk id="362" creationId="{1CDF425F-517E-5EB6-BC02-F1F06EBEDEE9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2" creationId="{C947A0A8-4BE6-E21B-EDE7-1D547FEE8BB5}"/>
          </ac:spMkLst>
        </pc:spChg>
        <pc:spChg chg="add mod">
          <ac:chgData name="Tommaso Caiazzi" userId="4467b6bb-f22e-43e1-9cfc-2b9dfdaab12b" providerId="ADAL" clId="{10E107F3-6A84-4A76-96ED-9815E4245436}" dt="2022-12-09T11:38:19.703" v="1156" actId="166"/>
          <ac:spMkLst>
            <pc:docMk/>
            <pc:sldMk cId="2821898097" sldId="432"/>
            <ac:spMk id="363" creationId="{C0C8AF48-603E-8069-F308-2EBDFBD6FDF0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3" creationId="{CEA068D9-01B9-8767-497F-6429AEA809CB}"/>
          </ac:spMkLst>
        </pc:spChg>
        <pc:spChg chg="add mod">
          <ac:chgData name="Tommaso Caiazzi" userId="4467b6bb-f22e-43e1-9cfc-2b9dfdaab12b" providerId="ADAL" clId="{10E107F3-6A84-4A76-96ED-9815E4245436}" dt="2022-12-09T11:38:14.771" v="1155" actId="14100"/>
          <ac:spMkLst>
            <pc:docMk/>
            <pc:sldMk cId="2821898097" sldId="432"/>
            <ac:spMk id="364" creationId="{7636B2E1-8276-B455-EED3-54368F8772C9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4" creationId="{9EBADBC6-99EB-D352-8384-88B02DCF72A3}"/>
          </ac:spMkLst>
        </pc:spChg>
        <pc:spChg chg="add mod">
          <ac:chgData name="Tommaso Caiazzi" userId="4467b6bb-f22e-43e1-9cfc-2b9dfdaab12b" providerId="ADAL" clId="{10E107F3-6A84-4A76-96ED-9815E4245436}" dt="2022-12-09T11:38:25.457" v="1158" actId="1076"/>
          <ac:spMkLst>
            <pc:docMk/>
            <pc:sldMk cId="2821898097" sldId="432"/>
            <ac:spMk id="365" creationId="{76AEF4CD-1D27-6C13-C3B3-7031CB86064B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5" creationId="{BFCB094F-A053-0106-B1F1-72E2763C18CD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6" creationId="{A32D3EDA-42F1-6D53-B82A-825FE9E9E5E5}"/>
          </ac:spMkLst>
        </pc:spChg>
        <pc:spChg chg="add del mod">
          <ac:chgData name="Tommaso Caiazzi" userId="4467b6bb-f22e-43e1-9cfc-2b9dfdaab12b" providerId="ADAL" clId="{10E107F3-6A84-4A76-96ED-9815E4245436}" dt="2022-12-09T11:39:48.869" v="1177" actId="478"/>
          <ac:spMkLst>
            <pc:docMk/>
            <pc:sldMk cId="2821898097" sldId="432"/>
            <ac:spMk id="367" creationId="{384622C1-5C87-CD78-9055-FF3E80CD7CE6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7" creationId="{78F801AF-C8F9-07FF-554A-C903F97E8028}"/>
          </ac:spMkLst>
        </pc:spChg>
        <pc:spChg chg="mod">
          <ac:chgData name="Tommaso Caiazzi" userId="4467b6bb-f22e-43e1-9cfc-2b9dfdaab12b" providerId="ADAL" clId="{10E107F3-6A84-4A76-96ED-9815E4245436}" dt="2022-12-09T10:45:02.088" v="597" actId="1076"/>
          <ac:spMkLst>
            <pc:docMk/>
            <pc:sldMk cId="2821898097" sldId="432"/>
            <ac:spMk id="368" creationId="{18373D8E-ED44-9BF8-7339-234130F8A811}"/>
          </ac:spMkLst>
        </pc:spChg>
        <pc:spChg chg="add del mod">
          <ac:chgData name="Tommaso Caiazzi" userId="4467b6bb-f22e-43e1-9cfc-2b9dfdaab12b" providerId="ADAL" clId="{10E107F3-6A84-4A76-96ED-9815E4245436}" dt="2022-12-09T11:39:48.003" v="1176" actId="478"/>
          <ac:spMkLst>
            <pc:docMk/>
            <pc:sldMk cId="2821898097" sldId="432"/>
            <ac:spMk id="368" creationId="{2F57A18C-D673-7825-C178-9C8A9ACFB7F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71" creationId="{8B22F49C-234E-76CF-1DCC-443B5D436E4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73" creationId="{0561103C-3090-0A4B-41A1-2C9AA4B584C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74" creationId="{B259C86A-9B8A-E4DE-F68C-9E8BC3682CC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78" creationId="{326E116D-C29F-38C3-9374-55E673D3765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79" creationId="{07E2B7AB-E9BE-F408-DA5C-DF7DB91E0E39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0" creationId="{5DB661BA-D31C-9C4F-5561-94952F38B3E9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1" creationId="{06109DF1-BF08-95B8-EF10-A956C813B6A9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2" creationId="{A1B8ADBA-FF43-B10B-4A5C-4261BE067BAA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3" creationId="{60357803-979F-9BD9-A415-D88F2A90704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4" creationId="{56DB2785-F6A4-EEE2-B5DA-717164C2C9D1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5" creationId="{DB952E99-FFC5-A2B8-C977-026F689EA448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6" creationId="{C3935E30-A427-66A3-0C3E-782E133B97E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7" creationId="{227A7790-01B7-06F2-E43F-4DC7711C2F4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8" creationId="{8687A9E4-78BF-FF44-3455-EB32FB9A367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89" creationId="{8CC383C3-D167-E5A7-1048-55025FDD2C7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0" creationId="{68FB7745-5356-C3AA-7730-9C57312E5FA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1" creationId="{B4C8C609-953F-2D2B-F8A7-A9D943782F8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2" creationId="{2823A378-C818-2DA4-D6FF-67CF187144E5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3" creationId="{87CD019B-7D0B-6EED-4CFB-0F931474F978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6" creationId="{B3BFD61C-DFCD-F908-1211-A3476253F3E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8" creationId="{09542AFC-DD80-0856-9913-4F5AD6E921F5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399" creationId="{EFEAC1F7-2948-5938-3C2D-F0EBAE35AC7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3" creationId="{C5451EB4-99F2-24C5-95DC-C86A0351C80C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4" creationId="{00EBF860-640E-2994-9191-8F15ECD63DF9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5" creationId="{F66D85C3-A363-E8D6-4ABD-0FC487BCCB22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6" creationId="{5A0E2ABE-16AE-B308-18DA-13162E9EF07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7" creationId="{67D5FB93-2E15-CD0C-C774-09BA53CA771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8" creationId="{1BD4D774-DB59-B5B7-E9F6-A97AE436D47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09" creationId="{DAFB6E29-8734-79D4-19A3-D43AF47C890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0" creationId="{3D0125D8-1739-4EFE-FC0D-6C111B3D7623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1" creationId="{624DAE27-557B-2D46-3744-DBE77970FF7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2" creationId="{BA5C6E37-E949-7B7C-2568-BAFD9A4CA5C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3" creationId="{C33C5BD7-7285-F181-1167-DE65768AA177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4" creationId="{ECD16EC3-E43A-3C6D-812B-2742F0A971B8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5" creationId="{CC8090B8-A2BF-3585-A4C0-C356F6DF15CC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6" creationId="{390FCBA0-A4BB-1EB1-D0A3-6784DE75B04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7" creationId="{778DDED4-FDCD-D203-E883-F7147BF29FC7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18" creationId="{5E5F1E88-E65A-F9AB-9B38-F2821F8A9FC5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21" creationId="{E3558CF8-2B93-35DC-D3BC-1BC7281C5C1A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23" creationId="{8684DFD1-C508-540C-2260-EFE97BFFB00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24" creationId="{572B54D3-B257-5791-6DC6-5985962ECC57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28" creationId="{97DC1CAC-42C3-08E1-3027-6B0D9BBDE832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29" creationId="{83E29587-61E5-FC61-4FC3-81027D307D3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0" creationId="{C9F56254-D751-DF04-EC1D-5ACB2774906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1" creationId="{CFE86918-A7CC-63F3-2CAC-6D08CBCE6EB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2" creationId="{1D079C3C-CC07-2941-0B47-C927FFB93B5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3" creationId="{1D796F42-9DB4-DF5B-FC5C-213A2E5C008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4" creationId="{BFCD07A8-3897-E5DF-AEFF-16FAA5D930D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5" creationId="{28D8B83A-52FB-B314-409D-76966A3E87EB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6" creationId="{05975B82-EB1F-DD38-0BAE-CFE5A376D82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7" creationId="{9AA823B6-AE68-AC8D-E588-82265E2A4516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8" creationId="{23234DA0-7001-BE04-13A9-48D932DCD22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39" creationId="{B3122A35-2E7B-03E9-315C-BECA6C688C87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40" creationId="{188C4DE8-8042-B02A-C731-B480A99E9F8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41" creationId="{244C4148-BCDC-3639-AEC8-3A9952BF274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42" creationId="{EF319D76-1F74-57E1-F82D-E7DD9D348B2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443" creationId="{438658C6-3E42-3277-004D-9F01F2B7220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46" creationId="{0AB1E909-5A88-8951-33EC-910010FB7DF5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48" creationId="{61EEBE5B-3B96-D5D6-6D30-913724D97BEA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49" creationId="{70BC7EE8-38D1-1D2C-6007-FA4F583FD78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3" creationId="{2EC05E10-602F-36AB-4D7E-40D83EF164F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4" creationId="{802A532B-1961-BFB4-5D91-0E46C5ACC4D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5" creationId="{59E68D76-A670-8E7A-BB5E-71D5DC7EDAC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6" creationId="{74FD5B4A-1A25-5B2C-288C-BD26BE913ADA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7" creationId="{852FB2DF-3DE4-3755-BC40-2C4766255293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8" creationId="{8832B36F-AF46-0866-9652-4D6F93ED83AD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59" creationId="{06E6FCA0-72BF-E411-17E3-3DDCD479859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0" creationId="{2209AABE-B883-B078-81B4-0B8B4DAFFBA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1" creationId="{5111074F-71C1-761C-ACA8-DF0DAC074F2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2" creationId="{3946DE11-C934-7635-D54D-42B4187AD6B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3" creationId="{4B023D31-E26C-CEF2-C4E7-5B58A565FAC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4" creationId="{EC92DC65-7F04-0706-82C3-51495B3C313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5" creationId="{359E9670-2373-9C61-ECB3-70AC32F331F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6" creationId="{160B1D64-ECEC-4A39-2594-70B8747CA4D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7" creationId="{AA39288E-38F9-841D-75B0-BE2C41EBCBE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68" creationId="{EF4A58F8-EFCC-2F76-8665-790B68591AAC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71" creationId="{5782BA35-58A0-3B8D-070A-5358BB0189F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73" creationId="{2EA6C5B0-41A4-C694-5FAD-22120D3C652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74" creationId="{7D421ABC-BBCA-FC5D-9F90-81E29AFC1C8B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78" creationId="{68ECB39F-0518-F37A-C64E-65EEA157758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79" creationId="{B2541489-39F5-DE1D-6B3D-160AF896807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0" creationId="{37A80B72-8547-99E6-5B2C-41926D42CEB2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1" creationId="{8C3C066E-95AA-D314-E88D-40315342CC62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2" creationId="{0930B9EA-6435-AC57-FB13-A7F5335AA98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3" creationId="{0B4325BE-8C96-E146-1641-03D7A0BEF5D3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4" creationId="{74A35393-F616-0210-28FB-39766ADFA40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5" creationId="{626F3E74-FDD8-718C-EC39-F8FC16142E0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6" creationId="{62C5B638-B3D0-46F5-EDCF-BB7BF801573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7" creationId="{2F25583A-4CC9-8AA0-36F7-6535C7B55B9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8" creationId="{4D5991CF-012B-BB7C-C334-2A5480D39012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89" creationId="{7077FF1C-AAAB-133D-C7FD-E2A1CE1EA4B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0" creationId="{B5DA765E-A3C4-18AB-65B2-FA46DF093D9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1" creationId="{4FA9AC43-E831-FA78-4EE1-99831FC2B22D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2" creationId="{DB99BC0E-538C-9E4C-E456-6BEC1E38FA2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3" creationId="{A9648F55-1F0F-5CA8-9AE0-234CE9F1F16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6" creationId="{3BB177C6-8C51-8771-33C2-54E28B65521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8" creationId="{57B7F1EC-4469-3900-26B2-82B32EA65F55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499" creationId="{471D7256-D573-5749-5AF7-CCBC9DE1CA2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3" creationId="{4A5CEC05-A896-FBAA-B59D-26A9C051A5A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4" creationId="{C5069C86-CBE5-4402-7EDB-B335BC68056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5" creationId="{ACB774E0-1658-C378-B561-5FD245234A7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6" creationId="{AFC197FC-B1FB-4257-2E40-EAA3EB0F3EBB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7" creationId="{CA3F0EE8-2B9A-ACB6-71DA-BCB27B5E2D6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8" creationId="{80C906DD-4F1F-E64A-95F5-167822BD2DA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09" creationId="{1C4DFDCA-17CB-4F84-3E95-E827A1359E1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0" creationId="{A77880DD-F115-C470-27EE-B71FF57D87E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1" creationId="{577925E5-6BA2-9EF2-09F6-2B9716139BFF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2" creationId="{A3480DEF-1263-F322-B303-FDA6EF1A7E6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3" creationId="{5C7A817C-AC5F-0C10-127D-D2B39A92048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4" creationId="{19284D92-CCA5-4410-411C-C884A407455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5" creationId="{75C088AD-40CA-F183-ACF4-EA09CDB9232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6" creationId="{018FAA59-B709-CAD3-2E65-1765196F889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7" creationId="{BC7F45A0-15FD-381F-0453-59853D15B8D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18" creationId="{00F0AFBE-0A21-515D-F066-1655E4EF2BB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21" creationId="{96E1F0F0-E045-0F94-1D31-2378E928C2D8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23" creationId="{39FE0DD3-C062-C4AA-2B21-AD87CF95899D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24" creationId="{47CDC250-CB8B-F32E-53E0-DBF1EC38A0B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28" creationId="{6345C708-774F-2F3A-FA63-378396F4496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29" creationId="{F5F013D2-2594-13FE-F287-6CC788D6B6B3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0" creationId="{731F4E6B-ADE6-DCCE-A3FB-883D9A8C9E7E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1" creationId="{1F338F02-ECFD-2FF3-5B1B-870F202BA1F3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2" creationId="{9102B357-0773-7EEC-9D37-7AD9B0D373F6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3" creationId="{B36DFA6A-8FFD-D8C7-61B4-865D6B487B53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4" creationId="{764AE27D-53D1-EE71-EE37-B707F8003FE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5" creationId="{67B6C3F7-82EF-436E-E1D1-E94FC8A340F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6" creationId="{EB282FC8-2BA2-1D8D-1AB8-87F35A27E9E7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7" creationId="{D58CBAEB-0152-BF71-9206-FE3CD2D1CAF0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8" creationId="{71B1A71D-6896-C5B5-65AF-05D0A106FC2A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39" creationId="{F8C0CD60-14A7-F119-7EBB-6E8B8DFD6B21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40" creationId="{422ABFEA-805E-C6E3-4C10-79C2F094FF99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41" creationId="{AE03BCD5-41FD-B908-412B-7D6ACF5CFBD4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42" creationId="{AA964F1F-87C0-1567-82AC-4A199A9FEF0C}"/>
          </ac:spMkLst>
        </pc:spChg>
        <pc:spChg chg="mod">
          <ac:chgData name="Tommaso Caiazzi" userId="4467b6bb-f22e-43e1-9cfc-2b9dfdaab12b" providerId="ADAL" clId="{10E107F3-6A84-4A76-96ED-9815E4245436}" dt="2022-12-09T11:35:11.403" v="1123" actId="1037"/>
          <ac:spMkLst>
            <pc:docMk/>
            <pc:sldMk cId="2821898097" sldId="432"/>
            <ac:spMk id="543" creationId="{9D3B0E2D-AD63-CCA3-B1B7-CDD92B1EBEE5}"/>
          </ac:spMkLst>
        </pc:spChg>
        <pc:spChg chg="mod">
          <ac:chgData name="Tommaso Caiazzi" userId="4467b6bb-f22e-43e1-9cfc-2b9dfdaab12b" providerId="ADAL" clId="{10E107F3-6A84-4A76-96ED-9815E4245436}" dt="2022-12-09T10:47:09.542" v="652" actId="20577"/>
          <ac:spMkLst>
            <pc:docMk/>
            <pc:sldMk cId="2821898097" sldId="432"/>
            <ac:spMk id="546" creationId="{B1A92B09-933A-3C1C-DE8D-85708DCC2D1F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48" creationId="{DC09D674-EFF1-7D98-5AC0-EA96401E21B3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49" creationId="{7B77E307-ADE7-E2C4-981F-7D0FBA0BEC37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3" creationId="{D6E6B2A4-BF22-C533-CA56-040CE3552752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4" creationId="{46E567B4-5248-7572-0A86-702B714BE4F9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5" creationId="{CC035519-376F-F619-7151-903FC788FEA0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6" creationId="{FC3610D9-1A1C-1987-82CD-B4A99C3CB9C9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7" creationId="{3165AF45-4D6A-944A-2915-085A29F166C1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8" creationId="{72A63616-F2B5-CF37-3431-DE4EA0EC9777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59" creationId="{1B563511-FB63-30F1-FF82-7B2C449B7F2A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0" creationId="{3A295C60-B939-E904-6C89-BEC8CBDE782C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1" creationId="{A8417D07-1573-9B66-3235-9F14A6335326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2" creationId="{8DBC6318-0472-1BC9-1C97-3E39DDFCE755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3" creationId="{4EC812D2-41D7-23C0-A0D5-4F6EBFC4CF07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4" creationId="{58473113-9895-26DD-1ABA-58C4C5E01C36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5" creationId="{8D4F31D6-FB97-0916-C531-80B1CB3D9DDC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6" creationId="{532183AF-EDC7-2626-3366-01AEA42FD614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7" creationId="{A7E1C586-01AF-31CA-4358-928A687DF884}"/>
          </ac:spMkLst>
        </pc:spChg>
        <pc:spChg chg="mod">
          <ac:chgData name="Tommaso Caiazzi" userId="4467b6bb-f22e-43e1-9cfc-2b9dfdaab12b" providerId="ADAL" clId="{10E107F3-6A84-4A76-96ED-9815E4245436}" dt="2022-12-09T10:46:30.466" v="628" actId="1076"/>
          <ac:spMkLst>
            <pc:docMk/>
            <pc:sldMk cId="2821898097" sldId="432"/>
            <ac:spMk id="568" creationId="{608CDB3E-E1CC-822A-F8A9-FAEA3D6B0CC0}"/>
          </ac:spMkLst>
        </pc:spChg>
        <pc:spChg chg="mod">
          <ac:chgData name="Tommaso Caiazzi" userId="4467b6bb-f22e-43e1-9cfc-2b9dfdaab12b" providerId="ADAL" clId="{10E107F3-6A84-4A76-96ED-9815E4245436}" dt="2022-12-09T10:47:36.289" v="664" actId="20577"/>
          <ac:spMkLst>
            <pc:docMk/>
            <pc:sldMk cId="2821898097" sldId="432"/>
            <ac:spMk id="571" creationId="{A3D88806-69A4-6DFD-018E-620BEF6A2D4F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73" creationId="{CAD024E5-06A1-792B-1006-87B4ACF9DBFA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74" creationId="{AFE024FF-7EBE-BC2C-7083-570B7607181E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78" creationId="{42F5A14F-5436-A8EF-2CB9-F919912BB7B3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79" creationId="{909A80AB-7C86-FEC4-22FF-7845C6F1E562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0" creationId="{942B23E4-C139-4333-3ADC-18A99E503EE5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1" creationId="{A70222D5-FC88-A909-8B0E-50ECB0C83EF7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2" creationId="{68ABD9CD-E943-8584-F29A-897540CD084C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3" creationId="{F5659858-3B73-33A7-87CD-C8F457C4CDE5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4" creationId="{E6910FFD-E13F-F92B-B4DA-E29BB2DD05A5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5" creationId="{8920CCCC-7DCB-B271-50E6-C4A4BD5128AF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6" creationId="{B877AE12-B919-2197-78C6-76D4492EDDA2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7" creationId="{FAE25E85-8C45-DBC5-86C3-8CFD191B43EF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8" creationId="{759CC3B8-C3B1-0DEC-8890-E15773387ED8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89" creationId="{B529AB2A-EC4A-C4D8-A6B7-818C582390BD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90" creationId="{3DFB6D36-8C25-8611-481A-7372E839AC77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91" creationId="{15D276C6-D499-FB6B-A910-CFE79E5A379B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92" creationId="{B6897CC8-5F17-A736-AFDE-C5A6172F8056}"/>
          </ac:spMkLst>
        </pc:spChg>
        <pc:spChg chg="mod">
          <ac:chgData name="Tommaso Caiazzi" userId="4467b6bb-f22e-43e1-9cfc-2b9dfdaab12b" providerId="ADAL" clId="{10E107F3-6A84-4A76-96ED-9815E4245436}" dt="2022-12-09T10:46:34.445" v="630" actId="1076"/>
          <ac:spMkLst>
            <pc:docMk/>
            <pc:sldMk cId="2821898097" sldId="432"/>
            <ac:spMk id="593" creationId="{E4C200F9-CE9A-BCEC-6879-2ACE4773D6AA}"/>
          </ac:spMkLst>
        </pc:spChg>
        <pc:spChg chg="add mod">
          <ac:chgData name="Tommaso Caiazzi" userId="4467b6bb-f22e-43e1-9cfc-2b9dfdaab12b" providerId="ADAL" clId="{10E107F3-6A84-4A76-96ED-9815E4245436}" dt="2022-12-09T11:55:40.674" v="1342" actId="20577"/>
          <ac:spMkLst>
            <pc:docMk/>
            <pc:sldMk cId="2821898097" sldId="432"/>
            <ac:spMk id="594" creationId="{3AC9C338-B215-0F52-ABF8-B8BF6CFD9BC0}"/>
          </ac:spMkLst>
        </pc:spChg>
        <pc:spChg chg="add mod">
          <ac:chgData name="Tommaso Caiazzi" userId="4467b6bb-f22e-43e1-9cfc-2b9dfdaab12b" providerId="ADAL" clId="{10E107F3-6A84-4A76-96ED-9815E4245436}" dt="2022-12-09T11:56:57.355" v="1362" actId="20577"/>
          <ac:spMkLst>
            <pc:docMk/>
            <pc:sldMk cId="2821898097" sldId="432"/>
            <ac:spMk id="595" creationId="{77794D50-3902-1125-5E63-EAA85CB61F2A}"/>
          </ac:spMkLst>
        </pc:spChg>
        <pc:spChg chg="add mod">
          <ac:chgData name="Tommaso Caiazzi" userId="4467b6bb-f22e-43e1-9cfc-2b9dfdaab12b" providerId="ADAL" clId="{10E107F3-6A84-4A76-96ED-9815E4245436}" dt="2022-12-09T11:57:18.322" v="1368" actId="20577"/>
          <ac:spMkLst>
            <pc:docMk/>
            <pc:sldMk cId="2821898097" sldId="432"/>
            <ac:spMk id="596" creationId="{4E4BF079-2B3E-0FDA-3056-007A50FD9911}"/>
          </ac:spMkLst>
        </pc:spChg>
        <pc:spChg chg="mod">
          <ac:chgData name="Tommaso Caiazzi" userId="4467b6bb-f22e-43e1-9cfc-2b9dfdaab12b" providerId="ADAL" clId="{10E107F3-6A84-4A76-96ED-9815E4245436}" dt="2022-12-09T11:13:57.787" v="787" actId="14100"/>
          <ac:spMkLst>
            <pc:docMk/>
            <pc:sldMk cId="2821898097" sldId="432"/>
            <ac:spMk id="603" creationId="{6E2605C2-0B61-E4E5-3505-0AC0DD0CD76B}"/>
          </ac:spMkLst>
        </pc:spChg>
        <pc:spChg chg="mod">
          <ac:chgData name="Tommaso Caiazzi" userId="4467b6bb-f22e-43e1-9cfc-2b9dfdaab12b" providerId="ADAL" clId="{10E107F3-6A84-4A76-96ED-9815E4245436}" dt="2022-12-09T11:13:57.787" v="787" actId="14100"/>
          <ac:spMkLst>
            <pc:docMk/>
            <pc:sldMk cId="2821898097" sldId="432"/>
            <ac:spMk id="604" creationId="{2B471CA2-7B8B-FFC9-B6E7-ED2CC00B212C}"/>
          </ac:spMkLst>
        </pc:spChg>
        <pc:spChg chg="mod">
          <ac:chgData name="Tommaso Caiazzi" userId="4467b6bb-f22e-43e1-9cfc-2b9dfdaab12b" providerId="ADAL" clId="{10E107F3-6A84-4A76-96ED-9815E4245436}" dt="2022-12-09T11:13:57.787" v="787" actId="14100"/>
          <ac:spMkLst>
            <pc:docMk/>
            <pc:sldMk cId="2821898097" sldId="432"/>
            <ac:spMk id="605" creationId="{DA3AE962-CDC8-895E-C87C-AB846849B7D4}"/>
          </ac:spMkLst>
        </pc:spChg>
        <pc:spChg chg="del mod">
          <ac:chgData name="Tommaso Caiazzi" userId="4467b6bb-f22e-43e1-9cfc-2b9dfdaab12b" providerId="ADAL" clId="{10E107F3-6A84-4A76-96ED-9815E4245436}" dt="2022-12-09T11:12:21.026" v="750" actId="478"/>
          <ac:spMkLst>
            <pc:docMk/>
            <pc:sldMk cId="2821898097" sldId="432"/>
            <ac:spMk id="606" creationId="{DDECDD1E-2399-57FA-6A73-8AA454BEB32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08" creationId="{7F35B15B-902A-C7D8-8F60-D2BAE293A9A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09" creationId="{25362DCA-7FBE-354E-DAE7-5F3529BE757E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10" creationId="{BC0815D9-A2F6-A318-2B57-341A52C991B9}"/>
          </ac:spMkLst>
        </pc:spChg>
        <pc:spChg chg="del mod">
          <ac:chgData name="Tommaso Caiazzi" userId="4467b6bb-f22e-43e1-9cfc-2b9dfdaab12b" providerId="ADAL" clId="{10E107F3-6A84-4A76-96ED-9815E4245436}" dt="2022-12-09T11:14:46.211" v="815" actId="478"/>
          <ac:spMkLst>
            <pc:docMk/>
            <pc:sldMk cId="2821898097" sldId="432"/>
            <ac:spMk id="611" creationId="{131423AB-C9FF-FDA2-A25D-FA56DEF66C52}"/>
          </ac:spMkLst>
        </pc:spChg>
        <pc:spChg chg="mod">
          <ac:chgData name="Tommaso Caiazzi" userId="4467b6bb-f22e-43e1-9cfc-2b9dfdaab12b" providerId="ADAL" clId="{10E107F3-6A84-4A76-96ED-9815E4245436}" dt="2022-12-09T11:14:40.866" v="813" actId="20577"/>
          <ac:spMkLst>
            <pc:docMk/>
            <pc:sldMk cId="2821898097" sldId="432"/>
            <ac:spMk id="613" creationId="{2C0515E9-06B8-5A6A-B3F0-3D0B72A351B7}"/>
          </ac:spMkLst>
        </pc:spChg>
        <pc:spChg chg="mod">
          <ac:chgData name="Tommaso Caiazzi" userId="4467b6bb-f22e-43e1-9cfc-2b9dfdaab12b" providerId="ADAL" clId="{10E107F3-6A84-4A76-96ED-9815E4245436}" dt="2022-12-09T11:14:38.303" v="809" actId="1076"/>
          <ac:spMkLst>
            <pc:docMk/>
            <pc:sldMk cId="2821898097" sldId="432"/>
            <ac:spMk id="614" creationId="{00DA9D92-F1AC-AE57-4A10-EA6522EE9634}"/>
          </ac:spMkLst>
        </pc:spChg>
        <pc:spChg chg="mod">
          <ac:chgData name="Tommaso Caiazzi" userId="4467b6bb-f22e-43e1-9cfc-2b9dfdaab12b" providerId="ADAL" clId="{10E107F3-6A84-4A76-96ED-9815E4245436}" dt="2022-12-09T11:14:38.303" v="809" actId="1076"/>
          <ac:spMkLst>
            <pc:docMk/>
            <pc:sldMk cId="2821898097" sldId="432"/>
            <ac:spMk id="615" creationId="{056C6677-A382-8E5C-3118-C2B2702B1D7A}"/>
          </ac:spMkLst>
        </pc:spChg>
        <pc:spChg chg="del mod">
          <ac:chgData name="Tommaso Caiazzi" userId="4467b6bb-f22e-43e1-9cfc-2b9dfdaab12b" providerId="ADAL" clId="{10E107F3-6A84-4A76-96ED-9815E4245436}" dt="2022-12-09T11:14:44.603" v="814" actId="478"/>
          <ac:spMkLst>
            <pc:docMk/>
            <pc:sldMk cId="2821898097" sldId="432"/>
            <ac:spMk id="616" creationId="{0AA2B9E1-4D68-3949-1DEE-790B8029DAA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18" creationId="{8202B9D7-8066-9201-AEBA-66FB4DDA1725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19" creationId="{2AB73FAB-C56F-F599-6CCC-814C8992451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0" creationId="{45E99381-F8EA-4AEE-5FE5-A4AADDA7D5BA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2" creationId="{26C6CADB-33FE-4BC6-E9EF-70CD8119C6E4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3" creationId="{49F87800-CF95-0EB3-7C10-2F2AC210B6A0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4" creationId="{75002D52-8D30-FFEC-1BB7-626A1121915D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6" creationId="{50A3BC68-1E52-A14B-188D-69BD63BDD2BF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7" creationId="{5A9FCBCA-1552-DDC6-9C7C-C6C5C81C767C}"/>
          </ac:spMkLst>
        </pc:spChg>
        <pc:spChg chg="mod">
          <ac:chgData name="Tommaso Caiazzi" userId="4467b6bb-f22e-43e1-9cfc-2b9dfdaab12b" providerId="ADAL" clId="{10E107F3-6A84-4A76-96ED-9815E4245436}" dt="2022-12-09T11:34:37.728" v="1089" actId="1037"/>
          <ac:spMkLst>
            <pc:docMk/>
            <pc:sldMk cId="2821898097" sldId="432"/>
            <ac:spMk id="628" creationId="{DEE7DBE9-B6FD-AB19-F180-35B2616C311D}"/>
          </ac:spMkLst>
        </pc:spChg>
        <pc:spChg chg="mod">
          <ac:chgData name="Tommaso Caiazzi" userId="4467b6bb-f22e-43e1-9cfc-2b9dfdaab12b" providerId="ADAL" clId="{10E107F3-6A84-4A76-96ED-9815E4245436}" dt="2022-12-09T11:20:45.043" v="879" actId="1076"/>
          <ac:spMkLst>
            <pc:docMk/>
            <pc:sldMk cId="2821898097" sldId="432"/>
            <ac:spMk id="630" creationId="{B9D42D0C-B47A-696D-C018-00C2FD9C41FC}"/>
          </ac:spMkLst>
        </pc:spChg>
        <pc:spChg chg="mod">
          <ac:chgData name="Tommaso Caiazzi" userId="4467b6bb-f22e-43e1-9cfc-2b9dfdaab12b" providerId="ADAL" clId="{10E107F3-6A84-4A76-96ED-9815E4245436}" dt="2022-12-09T11:20:45.043" v="879" actId="1076"/>
          <ac:spMkLst>
            <pc:docMk/>
            <pc:sldMk cId="2821898097" sldId="432"/>
            <ac:spMk id="631" creationId="{5C78318A-5510-0DD1-E307-FCC47D87F40E}"/>
          </ac:spMkLst>
        </pc:spChg>
        <pc:spChg chg="mod">
          <ac:chgData name="Tommaso Caiazzi" userId="4467b6bb-f22e-43e1-9cfc-2b9dfdaab12b" providerId="ADAL" clId="{10E107F3-6A84-4A76-96ED-9815E4245436}" dt="2022-12-09T11:20:45.043" v="879" actId="1076"/>
          <ac:spMkLst>
            <pc:docMk/>
            <pc:sldMk cId="2821898097" sldId="432"/>
            <ac:spMk id="632" creationId="{C1F7CA9F-5885-9AF5-23FA-FDB6DAEF16C9}"/>
          </ac:spMkLst>
        </pc:spChg>
        <pc:spChg chg="mod">
          <ac:chgData name="Tommaso Caiazzi" userId="4467b6bb-f22e-43e1-9cfc-2b9dfdaab12b" providerId="ADAL" clId="{10E107F3-6A84-4A76-96ED-9815E4245436}" dt="2022-12-09T11:21:18.779" v="881" actId="1076"/>
          <ac:spMkLst>
            <pc:docMk/>
            <pc:sldMk cId="2821898097" sldId="432"/>
            <ac:spMk id="634" creationId="{D33E42FB-5BB2-A4DD-6639-F8495978A585}"/>
          </ac:spMkLst>
        </pc:spChg>
        <pc:spChg chg="mod">
          <ac:chgData name="Tommaso Caiazzi" userId="4467b6bb-f22e-43e1-9cfc-2b9dfdaab12b" providerId="ADAL" clId="{10E107F3-6A84-4A76-96ED-9815E4245436}" dt="2022-12-09T11:21:18.779" v="881" actId="1076"/>
          <ac:spMkLst>
            <pc:docMk/>
            <pc:sldMk cId="2821898097" sldId="432"/>
            <ac:spMk id="635" creationId="{B456D0D0-AB5E-B20A-571D-8F2F9BB533D5}"/>
          </ac:spMkLst>
        </pc:spChg>
        <pc:spChg chg="mod">
          <ac:chgData name="Tommaso Caiazzi" userId="4467b6bb-f22e-43e1-9cfc-2b9dfdaab12b" providerId="ADAL" clId="{10E107F3-6A84-4A76-96ED-9815E4245436}" dt="2022-12-09T11:21:18.779" v="881" actId="1076"/>
          <ac:spMkLst>
            <pc:docMk/>
            <pc:sldMk cId="2821898097" sldId="432"/>
            <ac:spMk id="636" creationId="{2491139F-B206-F561-2935-20D7C1C275F6}"/>
          </ac:spMkLst>
        </pc:spChg>
        <pc:spChg chg="mod">
          <ac:chgData name="Tommaso Caiazzi" userId="4467b6bb-f22e-43e1-9cfc-2b9dfdaab12b" providerId="ADAL" clId="{10E107F3-6A84-4A76-96ED-9815E4245436}" dt="2022-12-09T11:21:23.557" v="882" actId="1076"/>
          <ac:spMkLst>
            <pc:docMk/>
            <pc:sldMk cId="2821898097" sldId="432"/>
            <ac:spMk id="638" creationId="{4D7A5211-6B30-9417-5125-DDA6E5EE2481}"/>
          </ac:spMkLst>
        </pc:spChg>
        <pc:spChg chg="mod">
          <ac:chgData name="Tommaso Caiazzi" userId="4467b6bb-f22e-43e1-9cfc-2b9dfdaab12b" providerId="ADAL" clId="{10E107F3-6A84-4A76-96ED-9815E4245436}" dt="2022-12-09T11:21:23.557" v="882" actId="1076"/>
          <ac:spMkLst>
            <pc:docMk/>
            <pc:sldMk cId="2821898097" sldId="432"/>
            <ac:spMk id="639" creationId="{96AF0DCB-809F-7AA3-783C-0130C4613D76}"/>
          </ac:spMkLst>
        </pc:spChg>
        <pc:spChg chg="mod">
          <ac:chgData name="Tommaso Caiazzi" userId="4467b6bb-f22e-43e1-9cfc-2b9dfdaab12b" providerId="ADAL" clId="{10E107F3-6A84-4A76-96ED-9815E4245436}" dt="2022-12-09T11:21:23.557" v="882" actId="1076"/>
          <ac:spMkLst>
            <pc:docMk/>
            <pc:sldMk cId="2821898097" sldId="432"/>
            <ac:spMk id="640" creationId="{1B288545-73EE-8EAD-8BB0-B840B9BC5FFB}"/>
          </ac:spMkLst>
        </pc:spChg>
        <pc:spChg chg="add mod">
          <ac:chgData name="Tommaso Caiazzi" userId="4467b6bb-f22e-43e1-9cfc-2b9dfdaab12b" providerId="ADAL" clId="{10E107F3-6A84-4A76-96ED-9815E4245436}" dt="2022-12-09T11:40:38.778" v="1183" actId="1076"/>
          <ac:spMkLst>
            <pc:docMk/>
            <pc:sldMk cId="2821898097" sldId="432"/>
            <ac:spMk id="640" creationId="{93B3FD85-7946-5474-EBCF-A344DCA80E20}"/>
          </ac:spMkLst>
        </pc:spChg>
        <pc:spChg chg="add mod">
          <ac:chgData name="Tommaso Caiazzi" userId="4467b6bb-f22e-43e1-9cfc-2b9dfdaab12b" providerId="ADAL" clId="{10E107F3-6A84-4A76-96ED-9815E4245436}" dt="2022-12-09T11:40:38.778" v="1183" actId="1076"/>
          <ac:spMkLst>
            <pc:docMk/>
            <pc:sldMk cId="2821898097" sldId="432"/>
            <ac:spMk id="641" creationId="{5D56AEA1-F106-90AB-5A05-2714963F21C5}"/>
          </ac:spMkLst>
        </pc:spChg>
        <pc:spChg chg="add mod">
          <ac:chgData name="Tommaso Caiazzi" userId="4467b6bb-f22e-43e1-9cfc-2b9dfdaab12b" providerId="ADAL" clId="{10E107F3-6A84-4A76-96ED-9815E4245436}" dt="2022-12-09T11:40:38.778" v="1183" actId="1076"/>
          <ac:spMkLst>
            <pc:docMk/>
            <pc:sldMk cId="2821898097" sldId="432"/>
            <ac:spMk id="642" creationId="{7F238FAA-63D1-C292-1F66-F9A1519C35A2}"/>
          </ac:spMkLst>
        </pc:spChg>
        <pc:spChg chg="mod">
          <ac:chgData name="Tommaso Caiazzi" userId="4467b6bb-f22e-43e1-9cfc-2b9dfdaab12b" providerId="ADAL" clId="{10E107F3-6A84-4A76-96ED-9815E4245436}" dt="2022-12-09T11:21:27.981" v="883" actId="1076"/>
          <ac:spMkLst>
            <pc:docMk/>
            <pc:sldMk cId="2821898097" sldId="432"/>
            <ac:spMk id="642" creationId="{F89B8038-E531-F51F-4626-683E58BC417E}"/>
          </ac:spMkLst>
        </pc:spChg>
        <pc:spChg chg="mod">
          <ac:chgData name="Tommaso Caiazzi" userId="4467b6bb-f22e-43e1-9cfc-2b9dfdaab12b" providerId="ADAL" clId="{10E107F3-6A84-4A76-96ED-9815E4245436}" dt="2022-12-09T11:21:27.981" v="883" actId="1076"/>
          <ac:spMkLst>
            <pc:docMk/>
            <pc:sldMk cId="2821898097" sldId="432"/>
            <ac:spMk id="643" creationId="{11EE18BB-D001-505B-D349-2B421B370960}"/>
          </ac:spMkLst>
        </pc:spChg>
        <pc:spChg chg="add mod">
          <ac:chgData name="Tommaso Caiazzi" userId="4467b6bb-f22e-43e1-9cfc-2b9dfdaab12b" providerId="ADAL" clId="{10E107F3-6A84-4A76-96ED-9815E4245436}" dt="2022-12-09T11:41:01.751" v="1187" actId="166"/>
          <ac:spMkLst>
            <pc:docMk/>
            <pc:sldMk cId="2821898097" sldId="432"/>
            <ac:spMk id="643" creationId="{7A894FFB-AD3A-D852-48E4-0F72B06ACB39}"/>
          </ac:spMkLst>
        </pc:spChg>
        <pc:spChg chg="add mod">
          <ac:chgData name="Tommaso Caiazzi" userId="4467b6bb-f22e-43e1-9cfc-2b9dfdaab12b" providerId="ADAL" clId="{10E107F3-6A84-4A76-96ED-9815E4245436}" dt="2022-12-09T11:40:50.235" v="1186" actId="14100"/>
          <ac:spMkLst>
            <pc:docMk/>
            <pc:sldMk cId="2821898097" sldId="432"/>
            <ac:spMk id="644" creationId="{5B963558-BC2A-D9E0-0093-F12259A0A941}"/>
          </ac:spMkLst>
        </pc:spChg>
        <pc:spChg chg="mod">
          <ac:chgData name="Tommaso Caiazzi" userId="4467b6bb-f22e-43e1-9cfc-2b9dfdaab12b" providerId="ADAL" clId="{10E107F3-6A84-4A76-96ED-9815E4245436}" dt="2022-12-09T11:21:27.981" v="883" actId="1076"/>
          <ac:spMkLst>
            <pc:docMk/>
            <pc:sldMk cId="2821898097" sldId="432"/>
            <ac:spMk id="644" creationId="{9F2A0199-D14E-1543-973F-5E87946901DA}"/>
          </ac:spMkLst>
        </pc:spChg>
        <pc:spChg chg="add mod">
          <ac:chgData name="Tommaso Caiazzi" userId="4467b6bb-f22e-43e1-9cfc-2b9dfdaab12b" providerId="ADAL" clId="{10E107F3-6A84-4A76-96ED-9815E4245436}" dt="2022-12-09T11:41:14.913" v="1192" actId="167"/>
          <ac:spMkLst>
            <pc:docMk/>
            <pc:sldMk cId="2821898097" sldId="432"/>
            <ac:spMk id="645" creationId="{05B415A9-EACA-BD73-DF52-5F051E8DC0CD}"/>
          </ac:spMkLst>
        </pc:spChg>
        <pc:spChg chg="add del mod">
          <ac:chgData name="Tommaso Caiazzi" userId="4467b6bb-f22e-43e1-9cfc-2b9dfdaab12b" providerId="ADAL" clId="{10E107F3-6A84-4A76-96ED-9815E4245436}" dt="2022-12-09T11:20:21.478" v="872" actId="478"/>
          <ac:spMkLst>
            <pc:docMk/>
            <pc:sldMk cId="2821898097" sldId="432"/>
            <ac:spMk id="645" creationId="{D758D90C-29E8-E1F3-8815-666D8B612806}"/>
          </ac:spMkLst>
        </pc:spChg>
        <pc:spChg chg="add del mod">
          <ac:chgData name="Tommaso Caiazzi" userId="4467b6bb-f22e-43e1-9cfc-2b9dfdaab12b" providerId="ADAL" clId="{10E107F3-6A84-4A76-96ED-9815E4245436}" dt="2022-12-09T11:22:10.978" v="888" actId="478"/>
          <ac:spMkLst>
            <pc:docMk/>
            <pc:sldMk cId="2821898097" sldId="432"/>
            <ac:spMk id="646" creationId="{7AE3D70E-7925-ACF5-7C8C-02C1398D5C77}"/>
          </ac:spMkLst>
        </pc:spChg>
        <pc:spChg chg="add mod">
          <ac:chgData name="Tommaso Caiazzi" userId="4467b6bb-f22e-43e1-9cfc-2b9dfdaab12b" providerId="ADAL" clId="{10E107F3-6A84-4A76-96ED-9815E4245436}" dt="2022-12-09T11:41:24.474" v="1196" actId="167"/>
          <ac:spMkLst>
            <pc:docMk/>
            <pc:sldMk cId="2821898097" sldId="432"/>
            <ac:spMk id="646" creationId="{DE2E70C5-BC15-F61F-D425-903AC0D66A46}"/>
          </ac:spMkLst>
        </pc:spChg>
        <pc:spChg chg="add del mod">
          <ac:chgData name="Tommaso Caiazzi" userId="4467b6bb-f22e-43e1-9cfc-2b9dfdaab12b" providerId="ADAL" clId="{10E107F3-6A84-4A76-96ED-9815E4245436}" dt="2022-12-09T11:22:10.978" v="888" actId="478"/>
          <ac:spMkLst>
            <pc:docMk/>
            <pc:sldMk cId="2821898097" sldId="432"/>
            <ac:spMk id="647" creationId="{E4D54C83-B313-0C64-2BD4-5F99C8234C2A}"/>
          </ac:spMkLst>
        </pc:spChg>
        <pc:spChg chg="add mod">
          <ac:chgData name="Tommaso Caiazzi" userId="4467b6bb-f22e-43e1-9cfc-2b9dfdaab12b" providerId="ADAL" clId="{10E107F3-6A84-4A76-96ED-9815E4245436}" dt="2022-12-09T11:41:43.797" v="1201" actId="167"/>
          <ac:spMkLst>
            <pc:docMk/>
            <pc:sldMk cId="2821898097" sldId="432"/>
            <ac:spMk id="647" creationId="{EF18C188-E3BB-A319-4876-004106C97C06}"/>
          </ac:spMkLst>
        </pc:spChg>
        <pc:grpChg chg="mod">
          <ac:chgData name="Tommaso Caiazzi" userId="4467b6bb-f22e-43e1-9cfc-2b9dfdaab12b" providerId="ADAL" clId="{10E107F3-6A84-4A76-96ED-9815E4245436}" dt="2022-12-09T11:35:23.111" v="1124" actId="1076"/>
          <ac:grpSpMkLst>
            <pc:docMk/>
            <pc:sldMk cId="2821898097" sldId="432"/>
            <ac:grpSpMk id="23" creationId="{F996890D-6E73-0073-C70E-DD1EF5787943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37" creationId="{8B658BDD-8A0E-66A4-3C41-F5C5A74A9263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8" creationId="{14E50FF3-6261-249C-4AAF-E98A4D0E8582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" creationId="{C48E6F48-CCA7-11F4-011B-8C1A366AE3D9}"/>
          </ac:grpSpMkLst>
        </pc:grpChg>
        <pc:grpChg chg="mod">
          <ac:chgData name="Tommaso Caiazzi" userId="4467b6bb-f22e-43e1-9cfc-2b9dfdaab12b" providerId="ADAL" clId="{10E107F3-6A84-4A76-96ED-9815E4245436}" dt="2022-12-09T10:32:02.163" v="380" actId="1076"/>
          <ac:grpSpMkLst>
            <pc:docMk/>
            <pc:sldMk cId="2821898097" sldId="432"/>
            <ac:grpSpMk id="57" creationId="{9CB48911-90A5-DB0E-DF94-CDDE5263449E}"/>
          </ac:grpSpMkLst>
        </pc:grpChg>
        <pc:grpChg chg="mod">
          <ac:chgData name="Tommaso Caiazzi" userId="4467b6bb-f22e-43e1-9cfc-2b9dfdaab12b" providerId="ADAL" clId="{10E107F3-6A84-4A76-96ED-9815E4245436}" dt="2022-12-09T10:32:02.163" v="380" actId="1076"/>
          <ac:grpSpMkLst>
            <pc:docMk/>
            <pc:sldMk cId="2821898097" sldId="432"/>
            <ac:grpSpMk id="58" creationId="{407ED2FE-3028-CA09-4CF4-E388CE838885}"/>
          </ac:grpSpMkLst>
        </pc:grpChg>
        <pc:grpChg chg="mod">
          <ac:chgData name="Tommaso Caiazzi" userId="4467b6bb-f22e-43e1-9cfc-2b9dfdaab12b" providerId="ADAL" clId="{10E107F3-6A84-4A76-96ED-9815E4245436}" dt="2022-12-09T10:32:02.163" v="380" actId="1076"/>
          <ac:grpSpMkLst>
            <pc:docMk/>
            <pc:sldMk cId="2821898097" sldId="432"/>
            <ac:grpSpMk id="61" creationId="{A5F054F0-4682-D25E-D2A7-840A2AF01BDE}"/>
          </ac:grpSpMkLst>
        </pc:grpChg>
        <pc:grpChg chg="mod">
          <ac:chgData name="Tommaso Caiazzi" userId="4467b6bb-f22e-43e1-9cfc-2b9dfdaab12b" providerId="ADAL" clId="{10E107F3-6A84-4A76-96ED-9815E4245436}" dt="2022-12-09T10:32:02.163" v="380" actId="1076"/>
          <ac:grpSpMkLst>
            <pc:docMk/>
            <pc:sldMk cId="2821898097" sldId="432"/>
            <ac:grpSpMk id="62" creationId="{DAD66062-FA81-B3CB-BE4D-74A4441E8AE6}"/>
          </ac:grpSpMkLst>
        </pc:grpChg>
        <pc:grpChg chg="mod">
          <ac:chgData name="Tommaso Caiazzi" userId="4467b6bb-f22e-43e1-9cfc-2b9dfdaab12b" providerId="ADAL" clId="{10E107F3-6A84-4A76-96ED-9815E4245436}" dt="2022-12-09T10:32:02.163" v="380" actId="1076"/>
          <ac:grpSpMkLst>
            <pc:docMk/>
            <pc:sldMk cId="2821898097" sldId="432"/>
            <ac:grpSpMk id="63" creationId="{957E1A5C-D113-4AC2-C839-C4EAD805432F}"/>
          </ac:grpSpMkLst>
        </pc:grpChg>
        <pc:grpChg chg="add mod">
          <ac:chgData name="Tommaso Caiazzi" userId="4467b6bb-f22e-43e1-9cfc-2b9dfdaab12b" providerId="ADAL" clId="{10E107F3-6A84-4A76-96ED-9815E4245436}" dt="2022-12-09T10:40:04.199" v="506" actId="1076"/>
          <ac:grpSpMkLst>
            <pc:docMk/>
            <pc:sldMk cId="2821898097" sldId="432"/>
            <ac:grpSpMk id="80" creationId="{168421B2-CB2A-9D74-0A12-39CD7E3D99BD}"/>
          </ac:grpSpMkLst>
        </pc:grpChg>
        <pc:grpChg chg="add del mod">
          <ac:chgData name="Tommaso Caiazzi" userId="4467b6bb-f22e-43e1-9cfc-2b9dfdaab12b" providerId="ADAL" clId="{10E107F3-6A84-4A76-96ED-9815E4245436}" dt="2022-12-09T10:22:10.890" v="142" actId="478"/>
          <ac:grpSpMkLst>
            <pc:docMk/>
            <pc:sldMk cId="2821898097" sldId="432"/>
            <ac:grpSpMk id="80" creationId="{4A9B6298-1C38-49AF-9A89-F249348469EE}"/>
          </ac:grpSpMkLst>
        </pc:grpChg>
        <pc:grpChg chg="add del mod topLvl">
          <ac:chgData name="Tommaso Caiazzi" userId="4467b6bb-f22e-43e1-9cfc-2b9dfdaab12b" providerId="ADAL" clId="{10E107F3-6A84-4A76-96ED-9815E4245436}" dt="2022-12-09T10:30:22.249" v="368" actId="478"/>
          <ac:grpSpMkLst>
            <pc:docMk/>
            <pc:sldMk cId="2821898097" sldId="432"/>
            <ac:grpSpMk id="81" creationId="{895B9A31-B34D-4FAC-89CF-4B81ACC77EB2}"/>
          </ac:grpSpMkLst>
        </pc:grpChg>
        <pc:grpChg chg="mod">
          <ac:chgData name="Tommaso Caiazzi" userId="4467b6bb-f22e-43e1-9cfc-2b9dfdaab12b" providerId="ADAL" clId="{10E107F3-6A84-4A76-96ED-9815E4245436}" dt="2022-12-09T10:40:04.199" v="506" actId="1076"/>
          <ac:grpSpMkLst>
            <pc:docMk/>
            <pc:sldMk cId="2821898097" sldId="432"/>
            <ac:grpSpMk id="82" creationId="{17F8FDE7-95AE-5626-46E4-59AFC8FC66CB}"/>
          </ac:grpSpMkLst>
        </pc:grpChg>
        <pc:grpChg chg="add mod">
          <ac:chgData name="Tommaso Caiazzi" userId="4467b6bb-f22e-43e1-9cfc-2b9dfdaab12b" providerId="ADAL" clId="{10E107F3-6A84-4A76-96ED-9815E4245436}" dt="2022-12-09T10:30:17.523" v="365" actId="14100"/>
          <ac:grpSpMkLst>
            <pc:docMk/>
            <pc:sldMk cId="2821898097" sldId="432"/>
            <ac:grpSpMk id="84" creationId="{8C06AC40-D38E-4579-A0B5-CD031ADEEBBC}"/>
          </ac:grpSpMkLst>
        </pc:grpChg>
        <pc:grpChg chg="mod">
          <ac:chgData name="Tommaso Caiazzi" userId="4467b6bb-f22e-43e1-9cfc-2b9dfdaab12b" providerId="ADAL" clId="{10E107F3-6A84-4A76-96ED-9815E4245436}" dt="2022-12-09T10:40:04.199" v="506" actId="1076"/>
          <ac:grpSpMkLst>
            <pc:docMk/>
            <pc:sldMk cId="2821898097" sldId="432"/>
            <ac:grpSpMk id="91" creationId="{729E3BCC-DE00-C550-762A-25FB4C8F81DA}"/>
          </ac:grpSpMkLst>
        </pc:grpChg>
        <pc:grpChg chg="add del mod">
          <ac:chgData name="Tommaso Caiazzi" userId="4467b6bb-f22e-43e1-9cfc-2b9dfdaab12b" providerId="ADAL" clId="{10E107F3-6A84-4A76-96ED-9815E4245436}" dt="2022-12-09T10:21:40.087" v="134"/>
          <ac:grpSpMkLst>
            <pc:docMk/>
            <pc:sldMk cId="2821898097" sldId="432"/>
            <ac:grpSpMk id="91" creationId="{DFA20373-175C-B0F0-B2B7-3AAB1965C62D}"/>
          </ac:grpSpMkLst>
        </pc:grpChg>
        <pc:grpChg chg="mod">
          <ac:chgData name="Tommaso Caiazzi" userId="4467b6bb-f22e-43e1-9cfc-2b9dfdaab12b" providerId="ADAL" clId="{10E107F3-6A84-4A76-96ED-9815E4245436}" dt="2022-12-09T10:21:39.742" v="133" actId="1076"/>
          <ac:grpSpMkLst>
            <pc:docMk/>
            <pc:sldMk cId="2821898097" sldId="432"/>
            <ac:grpSpMk id="92" creationId="{A7A04AE6-BB79-C540-C286-C5834A192CE3}"/>
          </ac:grpSpMkLst>
        </pc:grpChg>
        <pc:grpChg chg="mod">
          <ac:chgData name="Tommaso Caiazzi" userId="4467b6bb-f22e-43e1-9cfc-2b9dfdaab12b" providerId="ADAL" clId="{10E107F3-6A84-4A76-96ED-9815E4245436}" dt="2022-12-09T10:40:04.199" v="506" actId="1076"/>
          <ac:grpSpMkLst>
            <pc:docMk/>
            <pc:sldMk cId="2821898097" sldId="432"/>
            <ac:grpSpMk id="92" creationId="{B413B094-FE46-966A-313F-A3EF477358E2}"/>
          </ac:grpSpMkLst>
        </pc:grpChg>
        <pc:grpChg chg="mod">
          <ac:chgData name="Tommaso Caiazzi" userId="4467b6bb-f22e-43e1-9cfc-2b9dfdaab12b" providerId="ADAL" clId="{10E107F3-6A84-4A76-96ED-9815E4245436}" dt="2022-12-09T10:40:04.199" v="506" actId="1076"/>
          <ac:grpSpMkLst>
            <pc:docMk/>
            <pc:sldMk cId="2821898097" sldId="432"/>
            <ac:grpSpMk id="93" creationId="{08FC4317-0F95-9875-A39C-6AF197EEC1BF}"/>
          </ac:grpSpMkLst>
        </pc:grpChg>
        <pc:grpChg chg="mod">
          <ac:chgData name="Tommaso Caiazzi" userId="4467b6bb-f22e-43e1-9cfc-2b9dfdaab12b" providerId="ADAL" clId="{10E107F3-6A84-4A76-96ED-9815E4245436}" dt="2022-12-09T10:21:39.742" v="133" actId="1076"/>
          <ac:grpSpMkLst>
            <pc:docMk/>
            <pc:sldMk cId="2821898097" sldId="432"/>
            <ac:grpSpMk id="95" creationId="{023586E3-27F7-F42D-1A39-08CA2166FF62}"/>
          </ac:grpSpMkLst>
        </pc:grpChg>
        <pc:grpChg chg="add del mod">
          <ac:chgData name="Tommaso Caiazzi" userId="4467b6bb-f22e-43e1-9cfc-2b9dfdaab12b" providerId="ADAL" clId="{10E107F3-6A84-4A76-96ED-9815E4245436}" dt="2022-12-09T10:26:23.286" v="313"/>
          <ac:grpSpMkLst>
            <pc:docMk/>
            <pc:sldMk cId="2821898097" sldId="432"/>
            <ac:grpSpMk id="104" creationId="{058D824A-B87F-F83D-FC5F-CF32FDA392E0}"/>
          </ac:grpSpMkLst>
        </pc:grpChg>
        <pc:grpChg chg="mod">
          <ac:chgData name="Tommaso Caiazzi" userId="4467b6bb-f22e-43e1-9cfc-2b9dfdaab12b" providerId="ADAL" clId="{10E107F3-6A84-4A76-96ED-9815E4245436}" dt="2022-12-09T10:26:22.531" v="311" actId="1076"/>
          <ac:grpSpMkLst>
            <pc:docMk/>
            <pc:sldMk cId="2821898097" sldId="432"/>
            <ac:grpSpMk id="105" creationId="{F82DBFCF-964D-0657-6B99-4384ACB556D5}"/>
          </ac:grpSpMkLst>
        </pc:grpChg>
        <pc:grpChg chg="mod">
          <ac:chgData name="Tommaso Caiazzi" userId="4467b6bb-f22e-43e1-9cfc-2b9dfdaab12b" providerId="ADAL" clId="{10E107F3-6A84-4A76-96ED-9815E4245436}" dt="2022-12-09T10:26:22.531" v="311" actId="1076"/>
          <ac:grpSpMkLst>
            <pc:docMk/>
            <pc:sldMk cId="2821898097" sldId="432"/>
            <ac:grpSpMk id="108" creationId="{FD280465-FAC4-F5A8-C54A-22488FE70F2C}"/>
          </ac:grpSpMkLst>
        </pc:grpChg>
        <pc:grpChg chg="add del mod">
          <ac:chgData name="Tommaso Caiazzi" userId="4467b6bb-f22e-43e1-9cfc-2b9dfdaab12b" providerId="ADAL" clId="{10E107F3-6A84-4A76-96ED-9815E4245436}" dt="2022-12-09T10:26:05.222" v="302"/>
          <ac:grpSpMkLst>
            <pc:docMk/>
            <pc:sldMk cId="2821898097" sldId="432"/>
            <ac:grpSpMk id="113" creationId="{30FFBAAE-987E-81B6-9EEF-C9A70EA1CA3E}"/>
          </ac:grpSpMkLst>
        </pc:grpChg>
        <pc:grpChg chg="mod">
          <ac:chgData name="Tommaso Caiazzi" userId="4467b6bb-f22e-43e1-9cfc-2b9dfdaab12b" providerId="ADAL" clId="{10E107F3-6A84-4A76-96ED-9815E4245436}" dt="2022-12-09T10:26:04.571" v="301"/>
          <ac:grpSpMkLst>
            <pc:docMk/>
            <pc:sldMk cId="2821898097" sldId="432"/>
            <ac:grpSpMk id="114" creationId="{9D300815-88D8-AC56-A557-04659B08D2C1}"/>
          </ac:grpSpMkLst>
        </pc:grpChg>
        <pc:grpChg chg="add del mod">
          <ac:chgData name="Tommaso Caiazzi" userId="4467b6bb-f22e-43e1-9cfc-2b9dfdaab12b" providerId="ADAL" clId="{10E107F3-6A84-4A76-96ED-9815E4245436}" dt="2022-12-09T10:45:38.154" v="601" actId="478"/>
          <ac:grpSpMkLst>
            <pc:docMk/>
            <pc:sldMk cId="2821898097" sldId="432"/>
            <ac:grpSpMk id="115" creationId="{06ED0AAE-8A4C-5344-5BDF-0CD82103FEB2}"/>
          </ac:grpSpMkLst>
        </pc:grpChg>
        <pc:grpChg chg="mod">
          <ac:chgData name="Tommaso Caiazzi" userId="4467b6bb-f22e-43e1-9cfc-2b9dfdaab12b" providerId="ADAL" clId="{10E107F3-6A84-4A76-96ED-9815E4245436}" dt="2022-12-09T10:26:04.571" v="301"/>
          <ac:grpSpMkLst>
            <pc:docMk/>
            <pc:sldMk cId="2821898097" sldId="432"/>
            <ac:grpSpMk id="117" creationId="{0035D96F-75DE-CE82-06C0-588CA34D5946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0" creationId="{8B64B512-4785-51E1-86FD-CD09ECA324C0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1" creationId="{43DE3BBD-5424-7CF9-F367-CE288917ADF9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3" creationId="{1EAF63BF-71E1-45A1-38F2-BD15CF55A63A}"/>
          </ac:grpSpMkLst>
        </pc:grpChg>
        <pc:grpChg chg="add del mod">
          <ac:chgData name="Tommaso Caiazzi" userId="4467b6bb-f22e-43e1-9cfc-2b9dfdaab12b" providerId="ADAL" clId="{10E107F3-6A84-4A76-96ED-9815E4245436}" dt="2022-12-09T10:27:44.635" v="337" actId="478"/>
          <ac:grpSpMkLst>
            <pc:docMk/>
            <pc:sldMk cId="2821898097" sldId="432"/>
            <ac:grpSpMk id="126" creationId="{2FB5D986-69B8-272D-488F-94809175BAD4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6" creationId="{AA68F1F5-EF32-C929-E386-5029B55AC836}"/>
          </ac:grpSpMkLst>
        </pc:grpChg>
        <pc:grpChg chg="mod">
          <ac:chgData name="Tommaso Caiazzi" userId="4467b6bb-f22e-43e1-9cfc-2b9dfdaab12b" providerId="ADAL" clId="{10E107F3-6A84-4A76-96ED-9815E4245436}" dt="2022-12-09T10:27:09.253" v="328" actId="1076"/>
          <ac:grpSpMkLst>
            <pc:docMk/>
            <pc:sldMk cId="2821898097" sldId="432"/>
            <ac:grpSpMk id="127" creationId="{D765A0B7-B1DD-2C31-E01F-01109B22CCC8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7" creationId="{E019B2A0-C76F-8258-6AB2-350B34903AD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128" creationId="{EBD601ED-F00D-36F1-CCE7-3CAFFD0CFD07}"/>
          </ac:grpSpMkLst>
        </pc:grpChg>
        <pc:grpChg chg="mod">
          <ac:chgData name="Tommaso Caiazzi" userId="4467b6bb-f22e-43e1-9cfc-2b9dfdaab12b" providerId="ADAL" clId="{10E107F3-6A84-4A76-96ED-9815E4245436}" dt="2022-12-09T10:27:09.253" v="328" actId="1076"/>
          <ac:grpSpMkLst>
            <pc:docMk/>
            <pc:sldMk cId="2821898097" sldId="432"/>
            <ac:grpSpMk id="130" creationId="{4EE3E668-FA43-045C-4C9F-4E1BEAB46E95}"/>
          </ac:grpSpMkLst>
        </pc:grpChg>
        <pc:grpChg chg="add del mod">
          <ac:chgData name="Tommaso Caiazzi" userId="4467b6bb-f22e-43e1-9cfc-2b9dfdaab12b" providerId="ADAL" clId="{10E107F3-6A84-4A76-96ED-9815E4245436}" dt="2022-12-09T10:45:51.106" v="605" actId="478"/>
          <ac:grpSpMkLst>
            <pc:docMk/>
            <pc:sldMk cId="2821898097" sldId="432"/>
            <ac:grpSpMk id="145" creationId="{0E2AF854-025A-6D1A-5452-D04ADF8F1035}"/>
          </ac:grpSpMkLst>
        </pc:grpChg>
        <pc:grpChg chg="mod">
          <ac:chgData name="Tommaso Caiazzi" userId="4467b6bb-f22e-43e1-9cfc-2b9dfdaab12b" providerId="ADAL" clId="{10E107F3-6A84-4A76-96ED-9815E4245436}" dt="2022-12-09T10:41:38.250" v="533" actId="1076"/>
          <ac:grpSpMkLst>
            <pc:docMk/>
            <pc:sldMk cId="2821898097" sldId="432"/>
            <ac:grpSpMk id="146" creationId="{FFCCC840-E639-9B66-F85E-41361D3B728A}"/>
          </ac:grpSpMkLst>
        </pc:grpChg>
        <pc:grpChg chg="mod">
          <ac:chgData name="Tommaso Caiazzi" userId="4467b6bb-f22e-43e1-9cfc-2b9dfdaab12b" providerId="ADAL" clId="{10E107F3-6A84-4A76-96ED-9815E4245436}" dt="2022-12-09T10:41:38.250" v="533" actId="1076"/>
          <ac:grpSpMkLst>
            <pc:docMk/>
            <pc:sldMk cId="2821898097" sldId="432"/>
            <ac:grpSpMk id="148" creationId="{D99DD6F6-DFC6-A0C0-7C5B-DECBFF1AADD1}"/>
          </ac:grpSpMkLst>
        </pc:grpChg>
        <pc:grpChg chg="mod">
          <ac:chgData name="Tommaso Caiazzi" userId="4467b6bb-f22e-43e1-9cfc-2b9dfdaab12b" providerId="ADAL" clId="{10E107F3-6A84-4A76-96ED-9815E4245436}" dt="2022-12-09T10:41:38.250" v="533" actId="1076"/>
          <ac:grpSpMkLst>
            <pc:docMk/>
            <pc:sldMk cId="2821898097" sldId="432"/>
            <ac:grpSpMk id="151" creationId="{09BE860E-5F32-D690-464E-ADAA6FC56C35}"/>
          </ac:grpSpMkLst>
        </pc:grpChg>
        <pc:grpChg chg="mod">
          <ac:chgData name="Tommaso Caiazzi" userId="4467b6bb-f22e-43e1-9cfc-2b9dfdaab12b" providerId="ADAL" clId="{10E107F3-6A84-4A76-96ED-9815E4245436}" dt="2022-12-09T10:41:38.250" v="533" actId="1076"/>
          <ac:grpSpMkLst>
            <pc:docMk/>
            <pc:sldMk cId="2821898097" sldId="432"/>
            <ac:grpSpMk id="152" creationId="{630D1EBB-9E4F-5105-0520-07F5BDC25278}"/>
          </ac:grpSpMkLst>
        </pc:grpChg>
        <pc:grpChg chg="mod">
          <ac:chgData name="Tommaso Caiazzi" userId="4467b6bb-f22e-43e1-9cfc-2b9dfdaab12b" providerId="ADAL" clId="{10E107F3-6A84-4A76-96ED-9815E4245436}" dt="2022-12-09T10:41:38.250" v="533" actId="1076"/>
          <ac:grpSpMkLst>
            <pc:docMk/>
            <pc:sldMk cId="2821898097" sldId="432"/>
            <ac:grpSpMk id="153" creationId="{87DD6530-EC19-1E41-8B52-55F3679B6166}"/>
          </ac:grpSpMkLst>
        </pc:grpChg>
        <pc:grpChg chg="add del mod">
          <ac:chgData name="Tommaso Caiazzi" userId="4467b6bb-f22e-43e1-9cfc-2b9dfdaab12b" providerId="ADAL" clId="{10E107F3-6A84-4A76-96ED-9815E4245436}" dt="2022-12-09T10:45:52.851" v="606" actId="478"/>
          <ac:grpSpMkLst>
            <pc:docMk/>
            <pc:sldMk cId="2821898097" sldId="432"/>
            <ac:grpSpMk id="170" creationId="{A8A819A2-369D-57E7-3B2B-018C43143ED0}"/>
          </ac:grpSpMkLst>
        </pc:grpChg>
        <pc:grpChg chg="mod">
          <ac:chgData name="Tommaso Caiazzi" userId="4467b6bb-f22e-43e1-9cfc-2b9dfdaab12b" providerId="ADAL" clId="{10E107F3-6A84-4A76-96ED-9815E4245436}" dt="2022-12-09T10:41:44.155" v="535" actId="1076"/>
          <ac:grpSpMkLst>
            <pc:docMk/>
            <pc:sldMk cId="2821898097" sldId="432"/>
            <ac:grpSpMk id="171" creationId="{D09B9697-1ACC-BE07-CEFA-88E32BF5D7A3}"/>
          </ac:grpSpMkLst>
        </pc:grpChg>
        <pc:grpChg chg="mod">
          <ac:chgData name="Tommaso Caiazzi" userId="4467b6bb-f22e-43e1-9cfc-2b9dfdaab12b" providerId="ADAL" clId="{10E107F3-6A84-4A76-96ED-9815E4245436}" dt="2022-12-09T10:41:44.155" v="535" actId="1076"/>
          <ac:grpSpMkLst>
            <pc:docMk/>
            <pc:sldMk cId="2821898097" sldId="432"/>
            <ac:grpSpMk id="173" creationId="{885D1FD5-F322-741F-B4CE-3CAB56AB8CCD}"/>
          </ac:grpSpMkLst>
        </pc:grpChg>
        <pc:grpChg chg="mod">
          <ac:chgData name="Tommaso Caiazzi" userId="4467b6bb-f22e-43e1-9cfc-2b9dfdaab12b" providerId="ADAL" clId="{10E107F3-6A84-4A76-96ED-9815E4245436}" dt="2022-12-09T10:41:44.155" v="535" actId="1076"/>
          <ac:grpSpMkLst>
            <pc:docMk/>
            <pc:sldMk cId="2821898097" sldId="432"/>
            <ac:grpSpMk id="176" creationId="{A4B9E77D-A414-5023-D072-4DBF070F1250}"/>
          </ac:grpSpMkLst>
        </pc:grpChg>
        <pc:grpChg chg="mod">
          <ac:chgData name="Tommaso Caiazzi" userId="4467b6bb-f22e-43e1-9cfc-2b9dfdaab12b" providerId="ADAL" clId="{10E107F3-6A84-4A76-96ED-9815E4245436}" dt="2022-12-09T10:41:44.155" v="535" actId="1076"/>
          <ac:grpSpMkLst>
            <pc:docMk/>
            <pc:sldMk cId="2821898097" sldId="432"/>
            <ac:grpSpMk id="177" creationId="{E42DDE99-0746-AEF6-9BD6-4FF285711B44}"/>
          </ac:grpSpMkLst>
        </pc:grpChg>
        <pc:grpChg chg="mod">
          <ac:chgData name="Tommaso Caiazzi" userId="4467b6bb-f22e-43e1-9cfc-2b9dfdaab12b" providerId="ADAL" clId="{10E107F3-6A84-4A76-96ED-9815E4245436}" dt="2022-12-09T10:41:44.155" v="535" actId="1076"/>
          <ac:grpSpMkLst>
            <pc:docMk/>
            <pc:sldMk cId="2821898097" sldId="432"/>
            <ac:grpSpMk id="178" creationId="{96E394F9-53F3-814D-AE9B-EEAC8BE5C4D0}"/>
          </ac:grpSpMkLst>
        </pc:grpChg>
        <pc:grpChg chg="add del mod">
          <ac:chgData name="Tommaso Caiazzi" userId="4467b6bb-f22e-43e1-9cfc-2b9dfdaab12b" providerId="ADAL" clId="{10E107F3-6A84-4A76-96ED-9815E4245436}" dt="2022-12-09T10:46:01.036" v="612" actId="478"/>
          <ac:grpSpMkLst>
            <pc:docMk/>
            <pc:sldMk cId="2821898097" sldId="432"/>
            <ac:grpSpMk id="195" creationId="{4AE13B7B-2DE9-A27D-CDDB-533016354275}"/>
          </ac:grpSpMkLst>
        </pc:grpChg>
        <pc:grpChg chg="mod">
          <ac:chgData name="Tommaso Caiazzi" userId="4467b6bb-f22e-43e1-9cfc-2b9dfdaab12b" providerId="ADAL" clId="{10E107F3-6A84-4A76-96ED-9815E4245436}" dt="2022-12-09T10:42:28.279" v="558" actId="1076"/>
          <ac:grpSpMkLst>
            <pc:docMk/>
            <pc:sldMk cId="2821898097" sldId="432"/>
            <ac:grpSpMk id="196" creationId="{78B75C55-3113-4E43-9845-82A6C3DCC88D}"/>
          </ac:grpSpMkLst>
        </pc:grpChg>
        <pc:grpChg chg="mod">
          <ac:chgData name="Tommaso Caiazzi" userId="4467b6bb-f22e-43e1-9cfc-2b9dfdaab12b" providerId="ADAL" clId="{10E107F3-6A84-4A76-96ED-9815E4245436}" dt="2022-12-09T10:42:28.279" v="558" actId="1076"/>
          <ac:grpSpMkLst>
            <pc:docMk/>
            <pc:sldMk cId="2821898097" sldId="432"/>
            <ac:grpSpMk id="198" creationId="{2963D6D1-AD97-CACC-8D33-0D96CAC82396}"/>
          </ac:grpSpMkLst>
        </pc:grpChg>
        <pc:grpChg chg="mod">
          <ac:chgData name="Tommaso Caiazzi" userId="4467b6bb-f22e-43e1-9cfc-2b9dfdaab12b" providerId="ADAL" clId="{10E107F3-6A84-4A76-96ED-9815E4245436}" dt="2022-12-09T10:42:28.279" v="558" actId="1076"/>
          <ac:grpSpMkLst>
            <pc:docMk/>
            <pc:sldMk cId="2821898097" sldId="432"/>
            <ac:grpSpMk id="201" creationId="{25265394-B2BF-0F4E-00C5-FCBA9EB8B529}"/>
          </ac:grpSpMkLst>
        </pc:grpChg>
        <pc:grpChg chg="mod">
          <ac:chgData name="Tommaso Caiazzi" userId="4467b6bb-f22e-43e1-9cfc-2b9dfdaab12b" providerId="ADAL" clId="{10E107F3-6A84-4A76-96ED-9815E4245436}" dt="2022-12-09T10:42:28.279" v="558" actId="1076"/>
          <ac:grpSpMkLst>
            <pc:docMk/>
            <pc:sldMk cId="2821898097" sldId="432"/>
            <ac:grpSpMk id="202" creationId="{626C465B-C1D6-5BB9-4433-E5DB02710782}"/>
          </ac:grpSpMkLst>
        </pc:grpChg>
        <pc:grpChg chg="mod">
          <ac:chgData name="Tommaso Caiazzi" userId="4467b6bb-f22e-43e1-9cfc-2b9dfdaab12b" providerId="ADAL" clId="{10E107F3-6A84-4A76-96ED-9815E4245436}" dt="2022-12-09T10:42:28.279" v="558" actId="1076"/>
          <ac:grpSpMkLst>
            <pc:docMk/>
            <pc:sldMk cId="2821898097" sldId="432"/>
            <ac:grpSpMk id="203" creationId="{EB35782D-165A-BE5E-4C6B-74E641BBB233}"/>
          </ac:grpSpMkLst>
        </pc:grpChg>
        <pc:grpChg chg="add del mod">
          <ac:chgData name="Tommaso Caiazzi" userId="4467b6bb-f22e-43e1-9cfc-2b9dfdaab12b" providerId="ADAL" clId="{10E107F3-6A84-4A76-96ED-9815E4245436}" dt="2022-12-09T10:45:59.677" v="611" actId="478"/>
          <ac:grpSpMkLst>
            <pc:docMk/>
            <pc:sldMk cId="2821898097" sldId="432"/>
            <ac:grpSpMk id="220" creationId="{977E747A-7EFE-90FF-BCC9-D4D4773470DB}"/>
          </ac:grpSpMkLst>
        </pc:grpChg>
        <pc:grpChg chg="mod">
          <ac:chgData name="Tommaso Caiazzi" userId="4467b6bb-f22e-43e1-9cfc-2b9dfdaab12b" providerId="ADAL" clId="{10E107F3-6A84-4A76-96ED-9815E4245436}" dt="2022-12-09T10:45:58.291" v="610" actId="478"/>
          <ac:grpSpMkLst>
            <pc:docMk/>
            <pc:sldMk cId="2821898097" sldId="432"/>
            <ac:grpSpMk id="221" creationId="{DE0E4FEE-5B1F-5261-30AE-56641FE8ED92}"/>
          </ac:grpSpMkLst>
        </pc:grpChg>
        <pc:grpChg chg="del mod">
          <ac:chgData name="Tommaso Caiazzi" userId="4467b6bb-f22e-43e1-9cfc-2b9dfdaab12b" providerId="ADAL" clId="{10E107F3-6A84-4A76-96ED-9815E4245436}" dt="2022-12-09T10:45:58.291" v="610" actId="478"/>
          <ac:grpSpMkLst>
            <pc:docMk/>
            <pc:sldMk cId="2821898097" sldId="432"/>
            <ac:grpSpMk id="223" creationId="{51B202A2-EA4C-A4D0-7BB1-A2FA22ECB728}"/>
          </ac:grpSpMkLst>
        </pc:grpChg>
        <pc:grpChg chg="mod">
          <ac:chgData name="Tommaso Caiazzi" userId="4467b6bb-f22e-43e1-9cfc-2b9dfdaab12b" providerId="ADAL" clId="{10E107F3-6A84-4A76-96ED-9815E4245436}" dt="2022-12-09T10:45:58.291" v="610" actId="478"/>
          <ac:grpSpMkLst>
            <pc:docMk/>
            <pc:sldMk cId="2821898097" sldId="432"/>
            <ac:grpSpMk id="226" creationId="{7D86FFBF-0C50-0376-3108-3BFD606AC5A1}"/>
          </ac:grpSpMkLst>
        </pc:grpChg>
        <pc:grpChg chg="mod">
          <ac:chgData name="Tommaso Caiazzi" userId="4467b6bb-f22e-43e1-9cfc-2b9dfdaab12b" providerId="ADAL" clId="{10E107F3-6A84-4A76-96ED-9815E4245436}" dt="2022-12-09T10:45:58.291" v="610" actId="478"/>
          <ac:grpSpMkLst>
            <pc:docMk/>
            <pc:sldMk cId="2821898097" sldId="432"/>
            <ac:grpSpMk id="227" creationId="{AB355AD0-787C-40F4-3FFF-40C53E931415}"/>
          </ac:grpSpMkLst>
        </pc:grpChg>
        <pc:grpChg chg="mod">
          <ac:chgData name="Tommaso Caiazzi" userId="4467b6bb-f22e-43e1-9cfc-2b9dfdaab12b" providerId="ADAL" clId="{10E107F3-6A84-4A76-96ED-9815E4245436}" dt="2022-12-09T10:45:58.291" v="610" actId="478"/>
          <ac:grpSpMkLst>
            <pc:docMk/>
            <pc:sldMk cId="2821898097" sldId="432"/>
            <ac:grpSpMk id="228" creationId="{D8334483-7905-CFF8-CA42-864CA8C3D7CE}"/>
          </ac:grpSpMkLst>
        </pc:grpChg>
        <pc:grpChg chg="add del mod">
          <ac:chgData name="Tommaso Caiazzi" userId="4467b6bb-f22e-43e1-9cfc-2b9dfdaab12b" providerId="ADAL" clId="{10E107F3-6A84-4A76-96ED-9815E4245436}" dt="2022-12-09T10:45:56.802" v="609" actId="478"/>
          <ac:grpSpMkLst>
            <pc:docMk/>
            <pc:sldMk cId="2821898097" sldId="432"/>
            <ac:grpSpMk id="245" creationId="{B7F42EC0-19EE-AF48-DAF7-553DC81E1B3D}"/>
          </ac:grpSpMkLst>
        </pc:grpChg>
        <pc:grpChg chg="del mod">
          <ac:chgData name="Tommaso Caiazzi" userId="4467b6bb-f22e-43e1-9cfc-2b9dfdaab12b" providerId="ADAL" clId="{10E107F3-6A84-4A76-96ED-9815E4245436}" dt="2022-12-09T10:45:56.378" v="608" actId="478"/>
          <ac:grpSpMkLst>
            <pc:docMk/>
            <pc:sldMk cId="2821898097" sldId="432"/>
            <ac:grpSpMk id="246" creationId="{8B8C6C87-3E73-A258-86DB-3D420CC0EFA5}"/>
          </ac:grpSpMkLst>
        </pc:grpChg>
        <pc:grpChg chg="mod">
          <ac:chgData name="Tommaso Caiazzi" userId="4467b6bb-f22e-43e1-9cfc-2b9dfdaab12b" providerId="ADAL" clId="{10E107F3-6A84-4A76-96ED-9815E4245436}" dt="2022-12-09T10:42:47.768" v="568" actId="1076"/>
          <ac:grpSpMkLst>
            <pc:docMk/>
            <pc:sldMk cId="2821898097" sldId="432"/>
            <ac:grpSpMk id="248" creationId="{3661F4D2-61EB-3FE2-223D-4915F99191E2}"/>
          </ac:grpSpMkLst>
        </pc:grpChg>
        <pc:grpChg chg="mod">
          <ac:chgData name="Tommaso Caiazzi" userId="4467b6bb-f22e-43e1-9cfc-2b9dfdaab12b" providerId="ADAL" clId="{10E107F3-6A84-4A76-96ED-9815E4245436}" dt="2022-12-09T10:42:47.768" v="568" actId="1076"/>
          <ac:grpSpMkLst>
            <pc:docMk/>
            <pc:sldMk cId="2821898097" sldId="432"/>
            <ac:grpSpMk id="251" creationId="{9F153412-F0EB-3AF7-CE9B-FCB84C5A391A}"/>
          </ac:grpSpMkLst>
        </pc:grpChg>
        <pc:grpChg chg="mod">
          <ac:chgData name="Tommaso Caiazzi" userId="4467b6bb-f22e-43e1-9cfc-2b9dfdaab12b" providerId="ADAL" clId="{10E107F3-6A84-4A76-96ED-9815E4245436}" dt="2022-12-09T10:42:47.768" v="568" actId="1076"/>
          <ac:grpSpMkLst>
            <pc:docMk/>
            <pc:sldMk cId="2821898097" sldId="432"/>
            <ac:grpSpMk id="252" creationId="{5BDE81A0-3516-0008-A328-E00EB8E83389}"/>
          </ac:grpSpMkLst>
        </pc:grpChg>
        <pc:grpChg chg="mod">
          <ac:chgData name="Tommaso Caiazzi" userId="4467b6bb-f22e-43e1-9cfc-2b9dfdaab12b" providerId="ADAL" clId="{10E107F3-6A84-4A76-96ED-9815E4245436}" dt="2022-12-09T10:42:47.768" v="568" actId="1076"/>
          <ac:grpSpMkLst>
            <pc:docMk/>
            <pc:sldMk cId="2821898097" sldId="432"/>
            <ac:grpSpMk id="253" creationId="{1743BEB0-8CED-6586-0B2A-8A790B46E0D5}"/>
          </ac:grpSpMkLst>
        </pc:grpChg>
        <pc:grpChg chg="add del mod">
          <ac:chgData name="Tommaso Caiazzi" userId="4467b6bb-f22e-43e1-9cfc-2b9dfdaab12b" providerId="ADAL" clId="{10E107F3-6A84-4A76-96ED-9815E4245436}" dt="2022-12-09T10:45:54.948" v="607" actId="478"/>
          <ac:grpSpMkLst>
            <pc:docMk/>
            <pc:sldMk cId="2821898097" sldId="432"/>
            <ac:grpSpMk id="270" creationId="{33B0892B-1C6B-646A-8BA8-52308E6F9388}"/>
          </ac:grpSpMkLst>
        </pc:grpChg>
        <pc:grpChg chg="mod">
          <ac:chgData name="Tommaso Caiazzi" userId="4467b6bb-f22e-43e1-9cfc-2b9dfdaab12b" providerId="ADAL" clId="{10E107F3-6A84-4A76-96ED-9815E4245436}" dt="2022-12-09T10:42:58.649" v="570" actId="1076"/>
          <ac:grpSpMkLst>
            <pc:docMk/>
            <pc:sldMk cId="2821898097" sldId="432"/>
            <ac:grpSpMk id="271" creationId="{5D5CD5D7-FBA3-58FE-7A30-C8679C3BEBF0}"/>
          </ac:grpSpMkLst>
        </pc:grpChg>
        <pc:grpChg chg="mod">
          <ac:chgData name="Tommaso Caiazzi" userId="4467b6bb-f22e-43e1-9cfc-2b9dfdaab12b" providerId="ADAL" clId="{10E107F3-6A84-4A76-96ED-9815E4245436}" dt="2022-12-09T10:42:58.649" v="570" actId="1076"/>
          <ac:grpSpMkLst>
            <pc:docMk/>
            <pc:sldMk cId="2821898097" sldId="432"/>
            <ac:grpSpMk id="273" creationId="{D5B53DA4-24C6-95EE-7186-52AA88745402}"/>
          </ac:grpSpMkLst>
        </pc:grpChg>
        <pc:grpChg chg="mod">
          <ac:chgData name="Tommaso Caiazzi" userId="4467b6bb-f22e-43e1-9cfc-2b9dfdaab12b" providerId="ADAL" clId="{10E107F3-6A84-4A76-96ED-9815E4245436}" dt="2022-12-09T10:42:58.649" v="570" actId="1076"/>
          <ac:grpSpMkLst>
            <pc:docMk/>
            <pc:sldMk cId="2821898097" sldId="432"/>
            <ac:grpSpMk id="276" creationId="{98B4681E-3F80-D929-6DB7-112F2E1F5255}"/>
          </ac:grpSpMkLst>
        </pc:grpChg>
        <pc:grpChg chg="mod">
          <ac:chgData name="Tommaso Caiazzi" userId="4467b6bb-f22e-43e1-9cfc-2b9dfdaab12b" providerId="ADAL" clId="{10E107F3-6A84-4A76-96ED-9815E4245436}" dt="2022-12-09T10:42:58.649" v="570" actId="1076"/>
          <ac:grpSpMkLst>
            <pc:docMk/>
            <pc:sldMk cId="2821898097" sldId="432"/>
            <ac:grpSpMk id="277" creationId="{BAAA347D-CB08-EF5D-B154-9C15DAE857AA}"/>
          </ac:grpSpMkLst>
        </pc:grpChg>
        <pc:grpChg chg="mod">
          <ac:chgData name="Tommaso Caiazzi" userId="4467b6bb-f22e-43e1-9cfc-2b9dfdaab12b" providerId="ADAL" clId="{10E107F3-6A84-4A76-96ED-9815E4245436}" dt="2022-12-09T10:42:58.649" v="570" actId="1076"/>
          <ac:grpSpMkLst>
            <pc:docMk/>
            <pc:sldMk cId="2821898097" sldId="432"/>
            <ac:grpSpMk id="278" creationId="{70BD1682-D786-5D8B-870D-95B63A1BCCAF}"/>
          </ac:grpSpMkLst>
        </pc:grpChg>
        <pc:grpChg chg="add del mod">
          <ac:chgData name="Tommaso Caiazzi" userId="4467b6bb-f22e-43e1-9cfc-2b9dfdaab12b" providerId="ADAL" clId="{10E107F3-6A84-4A76-96ED-9815E4245436}" dt="2022-12-09T10:45:40.234" v="602" actId="478"/>
          <ac:grpSpMkLst>
            <pc:docMk/>
            <pc:sldMk cId="2821898097" sldId="432"/>
            <ac:grpSpMk id="295" creationId="{077E9547-C8AC-9492-6A2E-56B0E8097639}"/>
          </ac:grpSpMkLst>
        </pc:grpChg>
        <pc:grpChg chg="mod">
          <ac:chgData name="Tommaso Caiazzi" userId="4467b6bb-f22e-43e1-9cfc-2b9dfdaab12b" providerId="ADAL" clId="{10E107F3-6A84-4A76-96ED-9815E4245436}" dt="2022-12-09T10:43:32.443" v="580" actId="1076"/>
          <ac:grpSpMkLst>
            <pc:docMk/>
            <pc:sldMk cId="2821898097" sldId="432"/>
            <ac:grpSpMk id="296" creationId="{885655B7-8138-5822-B13B-8351CD6FEECD}"/>
          </ac:grpSpMkLst>
        </pc:grpChg>
        <pc:grpChg chg="mod">
          <ac:chgData name="Tommaso Caiazzi" userId="4467b6bb-f22e-43e1-9cfc-2b9dfdaab12b" providerId="ADAL" clId="{10E107F3-6A84-4A76-96ED-9815E4245436}" dt="2022-12-09T10:43:32.443" v="580" actId="1076"/>
          <ac:grpSpMkLst>
            <pc:docMk/>
            <pc:sldMk cId="2821898097" sldId="432"/>
            <ac:grpSpMk id="298" creationId="{B25F5476-CBB3-1F72-AE58-2D7EBB22A7DC}"/>
          </ac:grpSpMkLst>
        </pc:grpChg>
        <pc:grpChg chg="mod">
          <ac:chgData name="Tommaso Caiazzi" userId="4467b6bb-f22e-43e1-9cfc-2b9dfdaab12b" providerId="ADAL" clId="{10E107F3-6A84-4A76-96ED-9815E4245436}" dt="2022-12-09T10:43:32.443" v="580" actId="1076"/>
          <ac:grpSpMkLst>
            <pc:docMk/>
            <pc:sldMk cId="2821898097" sldId="432"/>
            <ac:grpSpMk id="301" creationId="{28972A7B-ACDE-72E7-0165-312D4CFC8E1F}"/>
          </ac:grpSpMkLst>
        </pc:grpChg>
        <pc:grpChg chg="mod">
          <ac:chgData name="Tommaso Caiazzi" userId="4467b6bb-f22e-43e1-9cfc-2b9dfdaab12b" providerId="ADAL" clId="{10E107F3-6A84-4A76-96ED-9815E4245436}" dt="2022-12-09T10:43:32.443" v="580" actId="1076"/>
          <ac:grpSpMkLst>
            <pc:docMk/>
            <pc:sldMk cId="2821898097" sldId="432"/>
            <ac:grpSpMk id="302" creationId="{0EBC6F4C-B91F-A806-AD52-B585A3F6309C}"/>
          </ac:grpSpMkLst>
        </pc:grpChg>
        <pc:grpChg chg="mod">
          <ac:chgData name="Tommaso Caiazzi" userId="4467b6bb-f22e-43e1-9cfc-2b9dfdaab12b" providerId="ADAL" clId="{10E107F3-6A84-4A76-96ED-9815E4245436}" dt="2022-12-09T10:43:32.443" v="580" actId="1076"/>
          <ac:grpSpMkLst>
            <pc:docMk/>
            <pc:sldMk cId="2821898097" sldId="432"/>
            <ac:grpSpMk id="303" creationId="{9965E049-FD41-C112-FF93-876E16B09F37}"/>
          </ac:grpSpMkLst>
        </pc:grpChg>
        <pc:grpChg chg="add del mod">
          <ac:chgData name="Tommaso Caiazzi" userId="4467b6bb-f22e-43e1-9cfc-2b9dfdaab12b" providerId="ADAL" clId="{10E107F3-6A84-4A76-96ED-9815E4245436}" dt="2022-12-09T10:45:41.504" v="603" actId="478"/>
          <ac:grpSpMkLst>
            <pc:docMk/>
            <pc:sldMk cId="2821898097" sldId="432"/>
            <ac:grpSpMk id="320" creationId="{6401A250-33D0-E935-D588-0A6EDFA4E2FB}"/>
          </ac:grpSpMkLst>
        </pc:grpChg>
        <pc:grpChg chg="mod">
          <ac:chgData name="Tommaso Caiazzi" userId="4467b6bb-f22e-43e1-9cfc-2b9dfdaab12b" providerId="ADAL" clId="{10E107F3-6A84-4A76-96ED-9815E4245436}" dt="2022-12-09T10:44:16.200" v="584" actId="1076"/>
          <ac:grpSpMkLst>
            <pc:docMk/>
            <pc:sldMk cId="2821898097" sldId="432"/>
            <ac:grpSpMk id="321" creationId="{7D4E053D-B3E0-859E-A60F-70F9D8E9FDB6}"/>
          </ac:grpSpMkLst>
        </pc:grpChg>
        <pc:grpChg chg="mod">
          <ac:chgData name="Tommaso Caiazzi" userId="4467b6bb-f22e-43e1-9cfc-2b9dfdaab12b" providerId="ADAL" clId="{10E107F3-6A84-4A76-96ED-9815E4245436}" dt="2022-12-09T10:44:16.200" v="584" actId="1076"/>
          <ac:grpSpMkLst>
            <pc:docMk/>
            <pc:sldMk cId="2821898097" sldId="432"/>
            <ac:grpSpMk id="323" creationId="{7E6B88BC-190E-6149-0951-D9B8AFB58D81}"/>
          </ac:grpSpMkLst>
        </pc:grpChg>
        <pc:grpChg chg="mod">
          <ac:chgData name="Tommaso Caiazzi" userId="4467b6bb-f22e-43e1-9cfc-2b9dfdaab12b" providerId="ADAL" clId="{10E107F3-6A84-4A76-96ED-9815E4245436}" dt="2022-12-09T10:44:16.200" v="584" actId="1076"/>
          <ac:grpSpMkLst>
            <pc:docMk/>
            <pc:sldMk cId="2821898097" sldId="432"/>
            <ac:grpSpMk id="326" creationId="{6A56FB86-4696-365C-DDFC-57D6652A4078}"/>
          </ac:grpSpMkLst>
        </pc:grpChg>
        <pc:grpChg chg="mod">
          <ac:chgData name="Tommaso Caiazzi" userId="4467b6bb-f22e-43e1-9cfc-2b9dfdaab12b" providerId="ADAL" clId="{10E107F3-6A84-4A76-96ED-9815E4245436}" dt="2022-12-09T10:44:16.200" v="584" actId="1076"/>
          <ac:grpSpMkLst>
            <pc:docMk/>
            <pc:sldMk cId="2821898097" sldId="432"/>
            <ac:grpSpMk id="327" creationId="{61CD6241-090C-11F9-31B4-4BC9151DD5BE}"/>
          </ac:grpSpMkLst>
        </pc:grpChg>
        <pc:grpChg chg="mod">
          <ac:chgData name="Tommaso Caiazzi" userId="4467b6bb-f22e-43e1-9cfc-2b9dfdaab12b" providerId="ADAL" clId="{10E107F3-6A84-4A76-96ED-9815E4245436}" dt="2022-12-09T10:44:16.200" v="584" actId="1076"/>
          <ac:grpSpMkLst>
            <pc:docMk/>
            <pc:sldMk cId="2821898097" sldId="432"/>
            <ac:grpSpMk id="328" creationId="{ED4DFBA9-090A-2689-DBEB-F665F04CB9CA}"/>
          </ac:grpSpMkLst>
        </pc:grpChg>
        <pc:grpChg chg="add del mod">
          <ac:chgData name="Tommaso Caiazzi" userId="4467b6bb-f22e-43e1-9cfc-2b9dfdaab12b" providerId="ADAL" clId="{10E107F3-6A84-4A76-96ED-9815E4245436}" dt="2022-12-09T10:45:03.460" v="598" actId="478"/>
          <ac:grpSpMkLst>
            <pc:docMk/>
            <pc:sldMk cId="2821898097" sldId="432"/>
            <ac:grpSpMk id="346" creationId="{F0944790-7961-AA7F-2EB6-4FD157F6AF8A}"/>
          </ac:grpSpMkLst>
        </pc:grpChg>
        <pc:grpChg chg="mod">
          <ac:chgData name="Tommaso Caiazzi" userId="4467b6bb-f22e-43e1-9cfc-2b9dfdaab12b" providerId="ADAL" clId="{10E107F3-6A84-4A76-96ED-9815E4245436}" dt="2022-12-09T10:45:02.088" v="597" actId="1076"/>
          <ac:grpSpMkLst>
            <pc:docMk/>
            <pc:sldMk cId="2821898097" sldId="432"/>
            <ac:grpSpMk id="347" creationId="{03C6BD4B-240A-EC41-C073-FA61BB39707D}"/>
          </ac:grpSpMkLst>
        </pc:grpChg>
        <pc:grpChg chg="mod">
          <ac:chgData name="Tommaso Caiazzi" userId="4467b6bb-f22e-43e1-9cfc-2b9dfdaab12b" providerId="ADAL" clId="{10E107F3-6A84-4A76-96ED-9815E4245436}" dt="2022-12-09T10:45:02.088" v="597" actId="1076"/>
          <ac:grpSpMkLst>
            <pc:docMk/>
            <pc:sldMk cId="2821898097" sldId="432"/>
            <ac:grpSpMk id="350" creationId="{6C42FCDB-59D7-F0A9-648E-CEFE785F472F}"/>
          </ac:grpSpMkLst>
        </pc:grpChg>
        <pc:grpChg chg="mod">
          <ac:chgData name="Tommaso Caiazzi" userId="4467b6bb-f22e-43e1-9cfc-2b9dfdaab12b" providerId="ADAL" clId="{10E107F3-6A84-4A76-96ED-9815E4245436}" dt="2022-12-09T10:45:02.088" v="597" actId="1076"/>
          <ac:grpSpMkLst>
            <pc:docMk/>
            <pc:sldMk cId="2821898097" sldId="432"/>
            <ac:grpSpMk id="351" creationId="{C8999C14-2D3D-E118-615D-4EC1A25623CC}"/>
          </ac:grpSpMkLst>
        </pc:grpChg>
        <pc:grpChg chg="mod">
          <ac:chgData name="Tommaso Caiazzi" userId="4467b6bb-f22e-43e1-9cfc-2b9dfdaab12b" providerId="ADAL" clId="{10E107F3-6A84-4A76-96ED-9815E4245436}" dt="2022-12-09T10:45:02.088" v="597" actId="1076"/>
          <ac:grpSpMkLst>
            <pc:docMk/>
            <pc:sldMk cId="2821898097" sldId="432"/>
            <ac:grpSpMk id="352" creationId="{F1C716C5-2DDC-1711-BB2F-75FA51DF8531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69" creationId="{43B49D79-133F-BB7B-7797-39A2F015209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70" creationId="{40948096-0BDB-FEBD-7DE6-B84DE9C66430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72" creationId="{1C7EA739-4CC6-5430-21AD-139FFF2DAF5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75" creationId="{D433D20B-91E9-BED3-B7AB-73055090DDCE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76" creationId="{957F7EEB-5899-A5E8-8CD3-3434210509F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77" creationId="{A55F724C-5B5D-7104-9686-12DC8C12AB13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94" creationId="{28BA8637-0D56-37A6-A718-720CDDB707C3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95" creationId="{6FAA72F4-AB43-E6FD-50DD-93BD934A1C13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397" creationId="{1AB5774E-E2DE-9FCD-71ED-69F8314A6449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00" creationId="{4610D471-89EF-5B6C-2BB1-3447398A6587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01" creationId="{17BF00BC-3A50-F04B-1340-482E6064488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02" creationId="{B2E0504E-CB02-9427-2CBF-A4160B3309F4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19" creationId="{129D0B0B-5E48-C712-7D7E-2A66B2EDF926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20" creationId="{8FC47541-F4EC-C92D-74D8-6224E9BF7A19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22" creationId="{D6205C66-4561-A0C3-D036-4528F747ED6A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25" creationId="{F050122F-FE6F-407C-6DEE-270A479F80B5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26" creationId="{FD9EAE38-2DB8-39B9-67F7-D0411CE6F6B8}"/>
          </ac:grpSpMkLst>
        </pc:grpChg>
        <pc:grpChg chg="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427" creationId="{8A25DAEB-233E-F310-F504-B59439D9928F}"/>
          </ac:grpSpMkLst>
        </pc:grpChg>
        <pc:grpChg chg="add 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44" creationId="{CB03608B-18D7-3E63-A454-131A212620F8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45" creationId="{6A41D159-5557-384B-CEB0-D6DFA3E2D711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47" creationId="{B451C6B0-6501-8E66-11EC-7B30DCBE3E52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50" creationId="{2E5336DA-6A50-9C99-045C-F885EDAE22C8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51" creationId="{4D9C6883-E1ED-F4CE-4418-09961CA35587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52" creationId="{3F432101-31B1-024F-9CE9-4AFB23ECCD09}"/>
          </ac:grpSpMkLst>
        </pc:grpChg>
        <pc:grpChg chg="add 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69" creationId="{D6AF18FB-8AB0-6B1A-D258-4874E25EDB36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70" creationId="{87BB173B-7E73-B4F8-4DB8-4347EE7FCB31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72" creationId="{CFE7BA2A-5701-4A10-574C-B27C45F97E87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75" creationId="{802896B3-0C15-1D11-B7D4-D9F6FA7CCADB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76" creationId="{5D19CF97-1A4F-2AB8-A4D7-C100AC484229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77" creationId="{60F86664-A52E-D43A-A263-6155518019FB}"/>
          </ac:grpSpMkLst>
        </pc:grpChg>
        <pc:grpChg chg="add 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94" creationId="{529F4097-9F72-592C-D8AE-381A02222A19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95" creationId="{8FE21773-422A-BDB7-738A-EDA5C7DD6E1D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497" creationId="{8C67A9F4-3559-E871-AF0D-CE0989F8577F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00" creationId="{88AFDC92-6DD2-78EC-C50A-9CBD09ED445E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01" creationId="{D666A566-8BE2-9122-EBFC-E35E838118CE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02" creationId="{CE66C8EB-8667-61CC-F751-51C9E7388294}"/>
          </ac:grpSpMkLst>
        </pc:grpChg>
        <pc:grpChg chg="add 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19" creationId="{56E5D996-9C3B-D29E-BFBC-934230EEC893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0" creationId="{E7C47674-82B7-6D3D-F73A-7006BD2D4D82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2" creationId="{65B90A01-2510-45E3-9253-67F006642250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5" creationId="{ACC869A5-9A8A-92BE-C477-067321A0D304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6" creationId="{531E7745-3FF9-8D80-8928-5CDE0266EF9E}"/>
          </ac:grpSpMkLst>
        </pc:grpChg>
        <pc:grpChg chg="mod">
          <ac:chgData name="Tommaso Caiazzi" userId="4467b6bb-f22e-43e1-9cfc-2b9dfdaab12b" providerId="ADAL" clId="{10E107F3-6A84-4A76-96ED-9815E4245436}" dt="2022-12-09T11:35:11.403" v="1123" actId="1037"/>
          <ac:grpSpMkLst>
            <pc:docMk/>
            <pc:sldMk cId="2821898097" sldId="432"/>
            <ac:grpSpMk id="527" creationId="{CC26E5BE-7DCC-E8EE-8A25-B69640AA7555}"/>
          </ac:grpSpMkLst>
        </pc:grpChg>
        <pc:grpChg chg="add 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44" creationId="{23A2C1BA-17A6-4616-DEE1-26968DC076B6}"/>
          </ac:grpSpMkLst>
        </pc:grpChg>
        <pc:grpChg chg="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45" creationId="{D3849EC8-A185-9FEA-393D-8CB8F4C3C639}"/>
          </ac:grpSpMkLst>
        </pc:grpChg>
        <pc:grpChg chg="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47" creationId="{94CE7C0E-8174-F00B-94EC-2F92D8699913}"/>
          </ac:grpSpMkLst>
        </pc:grpChg>
        <pc:grpChg chg="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50" creationId="{5B744161-5F18-B2F9-5D8C-2C4F2714D0AF}"/>
          </ac:grpSpMkLst>
        </pc:grpChg>
        <pc:grpChg chg="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51" creationId="{C0858BFC-50C4-CB44-4767-DB1BC255523C}"/>
          </ac:grpSpMkLst>
        </pc:grpChg>
        <pc:grpChg chg="mod">
          <ac:chgData name="Tommaso Caiazzi" userId="4467b6bb-f22e-43e1-9cfc-2b9dfdaab12b" providerId="ADAL" clId="{10E107F3-6A84-4A76-96ED-9815E4245436}" dt="2022-12-09T10:46:30.466" v="628" actId="1076"/>
          <ac:grpSpMkLst>
            <pc:docMk/>
            <pc:sldMk cId="2821898097" sldId="432"/>
            <ac:grpSpMk id="552" creationId="{04778BE6-6EB1-04B6-ADD5-A988B675417E}"/>
          </ac:grpSpMkLst>
        </pc:grpChg>
        <pc:grpChg chg="add 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69" creationId="{A23DFC4A-F68E-4ECC-8F65-8F17D55EC5F8}"/>
          </ac:grpSpMkLst>
        </pc:grpChg>
        <pc:grpChg chg="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70" creationId="{347EB49B-D0FB-03A9-EFCE-5A02BE2903F5}"/>
          </ac:grpSpMkLst>
        </pc:grpChg>
        <pc:grpChg chg="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72" creationId="{E3475651-73EA-67A2-1985-27F23DC4F632}"/>
          </ac:grpSpMkLst>
        </pc:grpChg>
        <pc:grpChg chg="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75" creationId="{7DD43C25-9383-53E9-390F-AF005D41D79F}"/>
          </ac:grpSpMkLst>
        </pc:grpChg>
        <pc:grpChg chg="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76" creationId="{D58E0B76-9B40-AE9A-B1FF-85EE41E31B40}"/>
          </ac:grpSpMkLst>
        </pc:grpChg>
        <pc:grpChg chg="mod">
          <ac:chgData name="Tommaso Caiazzi" userId="4467b6bb-f22e-43e1-9cfc-2b9dfdaab12b" providerId="ADAL" clId="{10E107F3-6A84-4A76-96ED-9815E4245436}" dt="2022-12-09T10:46:34.445" v="630" actId="1076"/>
          <ac:grpSpMkLst>
            <pc:docMk/>
            <pc:sldMk cId="2821898097" sldId="432"/>
            <ac:grpSpMk id="577" creationId="{063BA62E-8870-D50B-872C-44F2E11A0527}"/>
          </ac:grpSpMkLst>
        </pc:grpChg>
        <pc:grpChg chg="add del mod">
          <ac:chgData name="Tommaso Caiazzi" userId="4467b6bb-f22e-43e1-9cfc-2b9dfdaab12b" providerId="ADAL" clId="{10E107F3-6A84-4A76-96ED-9815E4245436}" dt="2022-12-09T11:13:59.162" v="788" actId="478"/>
          <ac:grpSpMkLst>
            <pc:docMk/>
            <pc:sldMk cId="2821898097" sldId="432"/>
            <ac:grpSpMk id="602" creationId="{84DBF6BD-78B3-50E2-2368-EAD978E3FD6D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607" creationId="{EE448C0A-723E-87C6-C1E2-4A642EE65C2A}"/>
          </ac:grpSpMkLst>
        </pc:grpChg>
        <pc:grpChg chg="add del mod">
          <ac:chgData name="Tommaso Caiazzi" userId="4467b6bb-f22e-43e1-9cfc-2b9dfdaab12b" providerId="ADAL" clId="{10E107F3-6A84-4A76-96ED-9815E4245436}" dt="2022-12-09T11:15:09.803" v="819" actId="478"/>
          <ac:grpSpMkLst>
            <pc:docMk/>
            <pc:sldMk cId="2821898097" sldId="432"/>
            <ac:grpSpMk id="612" creationId="{FA0F88B6-3813-9E80-8FFC-D7CF6F645D09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617" creationId="{AD859843-CC97-3C61-6A0D-69CE42191462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621" creationId="{783FDDF0-A897-328B-5BAD-65D54528E76F}"/>
          </ac:grpSpMkLst>
        </pc:grpChg>
        <pc:grpChg chg="add mod">
          <ac:chgData name="Tommaso Caiazzi" userId="4467b6bb-f22e-43e1-9cfc-2b9dfdaab12b" providerId="ADAL" clId="{10E107F3-6A84-4A76-96ED-9815E4245436}" dt="2022-12-09T11:34:37.728" v="1089" actId="1037"/>
          <ac:grpSpMkLst>
            <pc:docMk/>
            <pc:sldMk cId="2821898097" sldId="432"/>
            <ac:grpSpMk id="625" creationId="{03C1F2D0-2E81-3EA8-BE9A-54E56733A919}"/>
          </ac:grpSpMkLst>
        </pc:grpChg>
        <pc:grpChg chg="add mod">
          <ac:chgData name="Tommaso Caiazzi" userId="4467b6bb-f22e-43e1-9cfc-2b9dfdaab12b" providerId="ADAL" clId="{10E107F3-6A84-4A76-96ED-9815E4245436}" dt="2022-12-09T11:20:45.043" v="879" actId="1076"/>
          <ac:grpSpMkLst>
            <pc:docMk/>
            <pc:sldMk cId="2821898097" sldId="432"/>
            <ac:grpSpMk id="629" creationId="{00E994B0-38F3-6138-8FEE-33BC31DF12F4}"/>
          </ac:grpSpMkLst>
        </pc:grpChg>
        <pc:grpChg chg="add mod">
          <ac:chgData name="Tommaso Caiazzi" userId="4467b6bb-f22e-43e1-9cfc-2b9dfdaab12b" providerId="ADAL" clId="{10E107F3-6A84-4A76-96ED-9815E4245436}" dt="2022-12-09T11:21:18.779" v="881" actId="1076"/>
          <ac:grpSpMkLst>
            <pc:docMk/>
            <pc:sldMk cId="2821898097" sldId="432"/>
            <ac:grpSpMk id="633" creationId="{8B0A4A45-B088-9B99-0DE8-2E250652D9E9}"/>
          </ac:grpSpMkLst>
        </pc:grpChg>
        <pc:grpChg chg="add mod">
          <ac:chgData name="Tommaso Caiazzi" userId="4467b6bb-f22e-43e1-9cfc-2b9dfdaab12b" providerId="ADAL" clId="{10E107F3-6A84-4A76-96ED-9815E4245436}" dt="2022-12-09T11:21:23.557" v="882" actId="1076"/>
          <ac:grpSpMkLst>
            <pc:docMk/>
            <pc:sldMk cId="2821898097" sldId="432"/>
            <ac:grpSpMk id="637" creationId="{D0BAFBB0-2474-80E7-AF7D-69A4C1DB7984}"/>
          </ac:grpSpMkLst>
        </pc:grpChg>
        <pc:grpChg chg="add mod">
          <ac:chgData name="Tommaso Caiazzi" userId="4467b6bb-f22e-43e1-9cfc-2b9dfdaab12b" providerId="ADAL" clId="{10E107F3-6A84-4A76-96ED-9815E4245436}" dt="2022-12-09T11:21:27.981" v="883" actId="1076"/>
          <ac:grpSpMkLst>
            <pc:docMk/>
            <pc:sldMk cId="2821898097" sldId="432"/>
            <ac:grpSpMk id="641" creationId="{9B49F2C4-B6F0-E0CE-1673-9EF51B884A3E}"/>
          </ac:grpSpMkLst>
        </pc:grpChg>
        <pc:graphicFrameChg chg="add del mod">
          <ac:chgData name="Tommaso Caiazzi" userId="4467b6bb-f22e-43e1-9cfc-2b9dfdaab12b" providerId="ADAL" clId="{10E107F3-6A84-4A76-96ED-9815E4245436}" dt="2022-12-09T10:22:01.412" v="141" actId="478"/>
          <ac:graphicFrameMkLst>
            <pc:docMk/>
            <pc:sldMk cId="2821898097" sldId="432"/>
            <ac:graphicFrameMk id="101" creationId="{AC0294CC-A0ED-7149-E265-DDF5A776BA35}"/>
          </ac:graphicFrameMkLst>
        </pc:graphicFrameChg>
        <pc:picChg chg="add del">
          <ac:chgData name="Tommaso Caiazzi" userId="4467b6bb-f22e-43e1-9cfc-2b9dfdaab12b" providerId="ADAL" clId="{10E107F3-6A84-4A76-96ED-9815E4245436}" dt="2022-12-09T10:19:26.186" v="91"/>
          <ac:picMkLst>
            <pc:docMk/>
            <pc:sldMk cId="2821898097" sldId="432"/>
            <ac:picMk id="90" creationId="{AD130AC4-87DA-DE14-9E3B-EA65412FBB7C}"/>
          </ac:picMkLst>
        </pc:pic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15" creationId="{BE767603-537D-CA00-2B02-856BCA293FE2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16" creationId="{4E26D0CE-573B-9963-B365-E4D830E83BA2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17" creationId="{77B0BD15-3F5C-3A6A-854B-6A969D9E6AFC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19" creationId="{DAEF3713-5B4E-9839-91B9-FEADBD403F56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24" creationId="{ED153B9B-2310-4143-BDD4-F46EF6E30536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25" creationId="{F16C2346-3188-1100-D5B1-EAF507DF3554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26" creationId="{F189DBB4-2480-14BE-560C-86E4B2D54ACF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27" creationId="{B28434CA-1651-F3B3-4A27-242A384D6E02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28" creationId="{A02BA591-1CA9-AC3B-C491-57B4FAAA3B2A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29" creationId="{29783F1E-0194-6CAD-DCED-D44EC6150291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30" creationId="{8BF62981-E0E6-93B5-1963-153EDB5772D2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31" creationId="{1AA979D0-F8F6-D87A-A54B-3A1F67CAEAE0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41" creationId="{A134703C-8523-D0E0-3D7C-AA3E67F77300}"/>
          </ac:cxnSpMkLst>
        </pc:cxnChg>
        <pc:cxnChg chg="mod">
          <ac:chgData name="Tommaso Caiazzi" userId="4467b6bb-f22e-43e1-9cfc-2b9dfdaab12b" providerId="ADAL" clId="{10E107F3-6A84-4A76-96ED-9815E4245436}" dt="2022-12-09T11:34:37.728" v="1089" actId="1037"/>
          <ac:cxnSpMkLst>
            <pc:docMk/>
            <pc:sldMk cId="2821898097" sldId="432"/>
            <ac:cxnSpMk id="42" creationId="{EE9AC837-35EA-FC03-E279-1506D1AF5D5D}"/>
          </ac:cxnSpMkLst>
        </pc:cxnChg>
        <pc:cxnChg chg="mod">
          <ac:chgData name="Tommaso Caiazzi" userId="4467b6bb-f22e-43e1-9cfc-2b9dfdaab12b" providerId="ADAL" clId="{10E107F3-6A84-4A76-96ED-9815E4245436}" dt="2022-12-09T11:35:11.403" v="1123" actId="1037"/>
          <ac:cxnSpMkLst>
            <pc:docMk/>
            <pc:sldMk cId="2821898097" sldId="432"/>
            <ac:cxnSpMk id="43" creationId="{109AE0BD-2587-0374-A015-5D1D36EAD416}"/>
          </ac:cxnSpMkLst>
        </pc:cxnChg>
        <pc:cxnChg chg="mod">
          <ac:chgData name="Tommaso Caiazzi" userId="4467b6bb-f22e-43e1-9cfc-2b9dfdaab12b" providerId="ADAL" clId="{10E107F3-6A84-4A76-96ED-9815E4245436}" dt="2022-12-09T11:23:37.216" v="900" actId="14100"/>
          <ac:cxnSpMkLst>
            <pc:docMk/>
            <pc:sldMk cId="2821898097" sldId="432"/>
            <ac:cxnSpMk id="44" creationId="{0E0B165A-89D3-401A-AA61-BF52481A9369}"/>
          </ac:cxnSpMkLst>
        </pc:cxnChg>
        <pc:cxnChg chg="add mod">
          <ac:chgData name="Tommaso Caiazzi" userId="4467b6bb-f22e-43e1-9cfc-2b9dfdaab12b" providerId="ADAL" clId="{10E107F3-6A84-4A76-96ED-9815E4245436}" dt="2022-12-09T11:34:48.761" v="1091" actId="571"/>
          <ac:cxnSpMkLst>
            <pc:docMk/>
            <pc:sldMk cId="2821898097" sldId="432"/>
            <ac:cxnSpMk id="85" creationId="{1EA2E7A2-7261-9B32-A56B-D135EFD04392}"/>
          </ac:cxnSpMkLst>
        </pc:cxnChg>
        <pc:cxnChg chg="add mod">
          <ac:chgData name="Tommaso Caiazzi" userId="4467b6bb-f22e-43e1-9cfc-2b9dfdaab12b" providerId="ADAL" clId="{10E107F3-6A84-4A76-96ED-9815E4245436}" dt="2022-12-09T11:34:51.821" v="1093" actId="571"/>
          <ac:cxnSpMkLst>
            <pc:docMk/>
            <pc:sldMk cId="2821898097" sldId="432"/>
            <ac:cxnSpMk id="86" creationId="{449D5FD0-6089-7B18-8B3D-594EC8246676}"/>
          </ac:cxnSpMkLst>
        </pc:cxnChg>
      </pc:sldChg>
      <pc:sldChg chg="addSp delSp modSp add mod">
        <pc:chgData name="Tommaso Caiazzi" userId="4467b6bb-f22e-43e1-9cfc-2b9dfdaab12b" providerId="ADAL" clId="{10E107F3-6A84-4A76-96ED-9815E4245436}" dt="2022-12-09T12:15:28.837" v="1634" actId="14100"/>
        <pc:sldMkLst>
          <pc:docMk/>
          <pc:sldMk cId="2001213144" sldId="433"/>
        </pc:sldMkLst>
        <pc:spChg chg="mod">
          <ac:chgData name="Tommaso Caiazzi" userId="4467b6bb-f22e-43e1-9cfc-2b9dfdaab12b" providerId="ADAL" clId="{10E107F3-6A84-4A76-96ED-9815E4245436}" dt="2022-12-09T12:02:46.612" v="1454" actId="1076"/>
          <ac:spMkLst>
            <pc:docMk/>
            <pc:sldMk cId="2001213144" sldId="433"/>
            <ac:spMk id="2" creationId="{A640CD76-3182-73C2-43E4-429E35D98D8B}"/>
          </ac:spMkLst>
        </pc:spChg>
        <pc:spChg chg="mod">
          <ac:chgData name="Tommaso Caiazzi" userId="4467b6bb-f22e-43e1-9cfc-2b9dfdaab12b" providerId="ADAL" clId="{10E107F3-6A84-4A76-96ED-9815E4245436}" dt="2022-12-09T12:15:22.093" v="1633" actId="1076"/>
          <ac:spMkLst>
            <pc:docMk/>
            <pc:sldMk cId="2001213144" sldId="433"/>
            <ac:spMk id="4" creationId="{F0C97AC4-4858-31AD-0623-1F0BD9A0BF73}"/>
          </ac:spMkLst>
        </pc:spChg>
        <pc:spChg chg="del mod">
          <ac:chgData name="Tommaso Caiazzi" userId="4467b6bb-f22e-43e1-9cfc-2b9dfdaab12b" providerId="ADAL" clId="{10E107F3-6A84-4A76-96ED-9815E4245436}" dt="2022-12-09T12:00:29.923" v="1411" actId="478"/>
          <ac:spMkLst>
            <pc:docMk/>
            <pc:sldMk cId="2001213144" sldId="433"/>
            <ac:spMk id="6" creationId="{01443E39-B3AF-09C6-EF7E-8EDA4B693C1C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6" creationId="{69C9BB84-CFA5-63A6-9F4A-321261BAE8E6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7" creationId="{EA78F31B-6310-F845-BD14-2D7E26398CE1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9" creationId="{06105C6C-4F06-0D82-FD7A-8CC7405E9178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10" creationId="{38C81C26-674B-1336-8AC5-E21DC4D3F364}"/>
          </ac:spMkLst>
        </pc:spChg>
        <pc:spChg chg="mod">
          <ac:chgData name="Tommaso Caiazzi" userId="4467b6bb-f22e-43e1-9cfc-2b9dfdaab12b" providerId="ADAL" clId="{10E107F3-6A84-4A76-96ED-9815E4245436}" dt="2022-12-09T12:14:52.298" v="1628" actId="1076"/>
          <ac:spMkLst>
            <pc:docMk/>
            <pc:sldMk cId="2001213144" sldId="433"/>
            <ac:spMk id="12" creationId="{A2171024-BFC2-B505-2BB0-DBD73D566093}"/>
          </ac:spMkLst>
        </pc:spChg>
        <pc:spChg chg="mod">
          <ac:chgData name="Tommaso Caiazzi" userId="4467b6bb-f22e-43e1-9cfc-2b9dfdaab12b" providerId="ADAL" clId="{10E107F3-6A84-4A76-96ED-9815E4245436}" dt="2022-12-09T12:14:36.403" v="1624" actId="1037"/>
          <ac:spMkLst>
            <pc:docMk/>
            <pc:sldMk cId="2001213144" sldId="433"/>
            <ac:spMk id="15" creationId="{930601D3-DFE3-6F57-A144-754A765B57A4}"/>
          </ac:spMkLst>
        </pc:spChg>
        <pc:spChg chg="mod">
          <ac:chgData name="Tommaso Caiazzi" userId="4467b6bb-f22e-43e1-9cfc-2b9dfdaab12b" providerId="ADAL" clId="{10E107F3-6A84-4A76-96ED-9815E4245436}" dt="2022-12-09T12:14:36.403" v="1624" actId="1037"/>
          <ac:spMkLst>
            <pc:docMk/>
            <pc:sldMk cId="2001213144" sldId="433"/>
            <ac:spMk id="16" creationId="{AE3FBAC5-1B4C-74E1-97B8-5132BA113B2F}"/>
          </ac:spMkLst>
        </pc:spChg>
        <pc:spChg chg="add mod">
          <ac:chgData name="Tommaso Caiazzi" userId="4467b6bb-f22e-43e1-9cfc-2b9dfdaab12b" providerId="ADAL" clId="{10E107F3-6A84-4A76-96ED-9815E4245436}" dt="2022-12-09T12:14:36.403" v="1624" actId="1037"/>
          <ac:spMkLst>
            <pc:docMk/>
            <pc:sldMk cId="2001213144" sldId="433"/>
            <ac:spMk id="17" creationId="{20750B6F-E6E8-D6AF-3CF8-E7A2422994B7}"/>
          </ac:spMkLst>
        </pc:spChg>
        <pc:spChg chg="add del mod">
          <ac:chgData name="Tommaso Caiazzi" userId="4467b6bb-f22e-43e1-9cfc-2b9dfdaab12b" providerId="ADAL" clId="{10E107F3-6A84-4A76-96ED-9815E4245436}" dt="2022-12-09T12:15:12.557" v="1631" actId="14100"/>
          <ac:spMkLst>
            <pc:docMk/>
            <pc:sldMk cId="2001213144" sldId="433"/>
            <ac:spMk id="18" creationId="{81D0899B-9C37-8F31-829C-4DADF88DB450}"/>
          </ac:spMkLst>
        </pc:spChg>
        <pc:spChg chg="add mod">
          <ac:chgData name="Tommaso Caiazzi" userId="4467b6bb-f22e-43e1-9cfc-2b9dfdaab12b" providerId="ADAL" clId="{10E107F3-6A84-4A76-96ED-9815E4245436}" dt="2022-12-09T12:14:36.403" v="1624" actId="1037"/>
          <ac:spMkLst>
            <pc:docMk/>
            <pc:sldMk cId="2001213144" sldId="433"/>
            <ac:spMk id="20" creationId="{95FF5401-A002-3600-5799-A8242BA40C29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23" creationId="{DD7C5B30-AFAC-6FFA-60E7-D0FB9093B9E9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24" creationId="{45B1C9FC-86B0-E110-BE97-40F0DEC04B6D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25" creationId="{08A34EDB-9F20-B04E-539C-72DEAB0AA8F4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27" creationId="{EC8CFF2E-D326-D6D6-36CA-1EB2CCA6A269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28" creationId="{48D30B82-67E9-FBD6-8313-0538EC5ABA9A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30" creationId="{0FEF362F-E3F2-98CA-F88E-7C60E67B0DB1}"/>
          </ac:spMkLst>
        </pc:spChg>
        <pc:spChg chg="mod">
          <ac:chgData name="Tommaso Caiazzi" userId="4467b6bb-f22e-43e1-9cfc-2b9dfdaab12b" providerId="ADAL" clId="{10E107F3-6A84-4A76-96ED-9815E4245436}" dt="2022-12-09T12:14:57.491" v="1629" actId="1076"/>
          <ac:spMkLst>
            <pc:docMk/>
            <pc:sldMk cId="2001213144" sldId="433"/>
            <ac:spMk id="31" creationId="{C5047C6D-C713-8E76-E994-0A32DD752939}"/>
          </ac:spMkLst>
        </pc:spChg>
        <pc:spChg chg="mod">
          <ac:chgData name="Tommaso Caiazzi" userId="4467b6bb-f22e-43e1-9cfc-2b9dfdaab12b" providerId="ADAL" clId="{10E107F3-6A84-4A76-96ED-9815E4245436}" dt="2022-12-09T12:14:21.843" v="1599" actId="1076"/>
          <ac:spMkLst>
            <pc:docMk/>
            <pc:sldMk cId="2001213144" sldId="433"/>
            <ac:spMk id="39" creationId="{CFB2E81B-9F40-44EB-849B-0F87005B09FD}"/>
          </ac:spMkLst>
        </pc:spChg>
        <pc:spChg chg="mod">
          <ac:chgData name="Tommaso Caiazzi" userId="4467b6bb-f22e-43e1-9cfc-2b9dfdaab12b" providerId="ADAL" clId="{10E107F3-6A84-4A76-96ED-9815E4245436}" dt="2022-12-09T12:14:21.843" v="1599" actId="1076"/>
          <ac:spMkLst>
            <pc:docMk/>
            <pc:sldMk cId="2001213144" sldId="433"/>
            <ac:spMk id="40" creationId="{82B89DFF-19A2-80CF-7C5D-52D89D371BC3}"/>
          </ac:spMkLst>
        </pc:spChg>
        <pc:spChg chg="add del mod">
          <ac:chgData name="Tommaso Caiazzi" userId="4467b6bb-f22e-43e1-9cfc-2b9dfdaab12b" providerId="ADAL" clId="{10E107F3-6A84-4A76-96ED-9815E4245436}" dt="2022-12-09T12:14:22.363" v="1600"/>
          <ac:spMkLst>
            <pc:docMk/>
            <pc:sldMk cId="2001213144" sldId="433"/>
            <ac:spMk id="41" creationId="{A1CFC053-6702-A6DB-8FBA-33E805E9C0D5}"/>
          </ac:spMkLst>
        </pc:spChg>
        <pc:grpChg chg="add del mod">
          <ac:chgData name="Tommaso Caiazzi" userId="4467b6bb-f22e-43e1-9cfc-2b9dfdaab12b" providerId="ADAL" clId="{10E107F3-6A84-4A76-96ED-9815E4245436}" dt="2022-12-09T12:14:36.403" v="1624" actId="1037"/>
          <ac:grpSpMkLst>
            <pc:docMk/>
            <pc:sldMk cId="2001213144" sldId="433"/>
            <ac:grpSpMk id="3" creationId="{5756F1D1-0E3F-3BD8-2A0E-E163DA9F0C8D}"/>
          </ac:grpSpMkLst>
        </pc:grpChg>
        <pc:grpChg chg="del">
          <ac:chgData name="Tommaso Caiazzi" userId="4467b6bb-f22e-43e1-9cfc-2b9dfdaab12b" providerId="ADAL" clId="{10E107F3-6A84-4A76-96ED-9815E4245436}" dt="2022-12-09T12:00:34.011" v="1414" actId="478"/>
          <ac:grpSpMkLst>
            <pc:docMk/>
            <pc:sldMk cId="2001213144" sldId="433"/>
            <ac:grpSpMk id="5" creationId="{0DA6BE50-479A-FE83-7973-68637A5F96F7}"/>
          </ac:grpSpMkLst>
        </pc:grpChg>
        <pc:grpChg chg="mod">
          <ac:chgData name="Tommaso Caiazzi" userId="4467b6bb-f22e-43e1-9cfc-2b9dfdaab12b" providerId="ADAL" clId="{10E107F3-6A84-4A76-96ED-9815E4245436}" dt="2022-12-09T12:14:57.491" v="1629" actId="1076"/>
          <ac:grpSpMkLst>
            <pc:docMk/>
            <pc:sldMk cId="2001213144" sldId="433"/>
            <ac:grpSpMk id="5" creationId="{76EE96CC-4E6D-5EF3-BF2E-55553A6F69C9}"/>
          </ac:grpSpMkLst>
        </pc:grpChg>
        <pc:grpChg chg="add mod">
          <ac:chgData name="Tommaso Caiazzi" userId="4467b6bb-f22e-43e1-9cfc-2b9dfdaab12b" providerId="ADAL" clId="{10E107F3-6A84-4A76-96ED-9815E4245436}" dt="2022-12-09T12:14:57.491" v="1629" actId="1076"/>
          <ac:grpSpMkLst>
            <pc:docMk/>
            <pc:sldMk cId="2001213144" sldId="433"/>
            <ac:grpSpMk id="8" creationId="{1F844930-0C33-B34B-33E5-5853A7BEB440}"/>
          </ac:grpSpMkLst>
        </pc:grpChg>
        <pc:grpChg chg="add mod">
          <ac:chgData name="Tommaso Caiazzi" userId="4467b6bb-f22e-43e1-9cfc-2b9dfdaab12b" providerId="ADAL" clId="{10E107F3-6A84-4A76-96ED-9815E4245436}" dt="2022-12-09T12:14:57.491" v="1629" actId="1076"/>
          <ac:grpSpMkLst>
            <pc:docMk/>
            <pc:sldMk cId="2001213144" sldId="433"/>
            <ac:grpSpMk id="22" creationId="{2D7A276D-4775-B5F8-565D-3FB6E7EC50BF}"/>
          </ac:grpSpMkLst>
        </pc:grpChg>
        <pc:grpChg chg="add mod">
          <ac:chgData name="Tommaso Caiazzi" userId="4467b6bb-f22e-43e1-9cfc-2b9dfdaab12b" providerId="ADAL" clId="{10E107F3-6A84-4A76-96ED-9815E4245436}" dt="2022-12-09T12:14:57.491" v="1629" actId="1076"/>
          <ac:grpSpMkLst>
            <pc:docMk/>
            <pc:sldMk cId="2001213144" sldId="433"/>
            <ac:grpSpMk id="26" creationId="{B39CE0CA-5560-ADEC-5038-B6A2B1E183A8}"/>
          </ac:grpSpMkLst>
        </pc:grpChg>
        <pc:grpChg chg="mod">
          <ac:chgData name="Tommaso Caiazzi" userId="4467b6bb-f22e-43e1-9cfc-2b9dfdaab12b" providerId="ADAL" clId="{10E107F3-6A84-4A76-96ED-9815E4245436}" dt="2022-12-09T12:14:57.491" v="1629" actId="1076"/>
          <ac:grpSpMkLst>
            <pc:docMk/>
            <pc:sldMk cId="2001213144" sldId="433"/>
            <ac:grpSpMk id="29" creationId="{7412C771-096A-1D21-9E8D-DDDC51D9031F}"/>
          </ac:grpSpMkLst>
        </pc:grpChg>
        <pc:grpChg chg="add del mod">
          <ac:chgData name="Tommaso Caiazzi" userId="4467b6bb-f22e-43e1-9cfc-2b9dfdaab12b" providerId="ADAL" clId="{10E107F3-6A84-4A76-96ED-9815E4245436}" dt="2022-12-09T12:14:22.363" v="1600"/>
          <ac:grpSpMkLst>
            <pc:docMk/>
            <pc:sldMk cId="2001213144" sldId="433"/>
            <ac:grpSpMk id="38" creationId="{C2011EB6-587D-86C5-CE51-81A721242CDA}"/>
          </ac:grpSpMkLst>
        </pc:grpChg>
        <pc:cxnChg chg="mod ord">
          <ac:chgData name="Tommaso Caiazzi" userId="4467b6bb-f22e-43e1-9cfc-2b9dfdaab12b" providerId="ADAL" clId="{10E107F3-6A84-4A76-96ED-9815E4245436}" dt="2022-12-09T12:14:52.298" v="1628" actId="1076"/>
          <ac:cxnSpMkLst>
            <pc:docMk/>
            <pc:sldMk cId="2001213144" sldId="433"/>
            <ac:cxnSpMk id="13" creationId="{FF791436-F78A-82CC-FD4B-E7A5931275E7}"/>
          </ac:cxnSpMkLst>
        </pc:cxnChg>
        <pc:cxnChg chg="mod ord">
          <ac:chgData name="Tommaso Caiazzi" userId="4467b6bb-f22e-43e1-9cfc-2b9dfdaab12b" providerId="ADAL" clId="{10E107F3-6A84-4A76-96ED-9815E4245436}" dt="2022-12-09T12:15:28.837" v="1634" actId="14100"/>
          <ac:cxnSpMkLst>
            <pc:docMk/>
            <pc:sldMk cId="2001213144" sldId="433"/>
            <ac:cxnSpMk id="14" creationId="{E243BCA4-790C-3EB7-0B24-74904FEFDDA8}"/>
          </ac:cxnSpMkLst>
        </pc:cxnChg>
      </pc:sldChg>
      <pc:sldChg chg="addSp delSp modSp add mod ord delAnim modAnim">
        <pc:chgData name="Tommaso Caiazzi" userId="4467b6bb-f22e-43e1-9cfc-2b9dfdaab12b" providerId="ADAL" clId="{10E107F3-6A84-4A76-96ED-9815E4245436}" dt="2022-12-09T12:10:36.453" v="1578" actId="1036"/>
        <pc:sldMkLst>
          <pc:docMk/>
          <pc:sldMk cId="3801333057" sldId="434"/>
        </pc:sldMkLst>
        <pc:spChg chg="mod">
          <ac:chgData name="Tommaso Caiazzi" userId="4467b6bb-f22e-43e1-9cfc-2b9dfdaab12b" providerId="ADAL" clId="{10E107F3-6A84-4A76-96ED-9815E4245436}" dt="2022-12-09T12:04:51.093" v="1485" actId="1076"/>
          <ac:spMkLst>
            <pc:docMk/>
            <pc:sldMk cId="3801333057" sldId="434"/>
            <ac:spMk id="2" creationId="{A640CD76-3182-73C2-43E4-429E35D98D8B}"/>
          </ac:spMkLst>
        </pc:spChg>
        <pc:spChg chg="del">
          <ac:chgData name="Tommaso Caiazzi" userId="4467b6bb-f22e-43e1-9cfc-2b9dfdaab12b" providerId="ADAL" clId="{10E107F3-6A84-4A76-96ED-9815E4245436}" dt="2022-12-09T12:03:58.239" v="1471" actId="478"/>
          <ac:spMkLst>
            <pc:docMk/>
            <pc:sldMk cId="3801333057" sldId="434"/>
            <ac:spMk id="4" creationId="{F0C97AC4-4858-31AD-0623-1F0BD9A0BF73}"/>
          </ac:spMkLst>
        </pc:spChg>
        <pc:spChg chg="add 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5" creationId="{6462E796-EC99-EAC9-953C-0A9F41B1B95A}"/>
          </ac:spMkLst>
        </pc:spChg>
        <pc:spChg chg="del">
          <ac:chgData name="Tommaso Caiazzi" userId="4467b6bb-f22e-43e1-9cfc-2b9dfdaab12b" providerId="ADAL" clId="{10E107F3-6A84-4A76-96ED-9815E4245436}" dt="2022-12-09T12:03:57.031" v="1470" actId="478"/>
          <ac:spMkLst>
            <pc:docMk/>
            <pc:sldMk cId="3801333057" sldId="434"/>
            <ac:spMk id="12" creationId="{A2171024-BFC2-B505-2BB0-DBD73D566093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15" creationId="{930601D3-DFE3-6F57-A144-754A765B57A4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16" creationId="{AE3FBAC5-1B4C-74E1-97B8-5132BA113B2F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17" creationId="{20750B6F-E6E8-D6AF-3CF8-E7A2422994B7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18" creationId="{81D0899B-9C37-8F31-829C-4DADF88DB450}"/>
          </ac:spMkLst>
        </pc:spChg>
        <pc:spChg chg="add del 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0" creationId="{95FF5401-A002-3600-5799-A8242BA40C29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3" creationId="{DD7C5B30-AFAC-6FFA-60E7-D0FB9093B9E9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4" creationId="{45B1C9FC-86B0-E110-BE97-40F0DEC04B6D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5" creationId="{08A34EDB-9F20-B04E-539C-72DEAB0AA8F4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7" creationId="{EC8CFF2E-D326-D6D6-36CA-1EB2CCA6A269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28" creationId="{48D30B82-67E9-FBD6-8313-0538EC5ABA9A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0" creationId="{0FEF362F-E3F2-98CA-F88E-7C60E67B0DB1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1" creationId="{C5047C6D-C713-8E76-E994-0A32DD752939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3" creationId="{06105C6C-4F06-0D82-FD7A-8CC7405E9178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4" creationId="{38C81C26-674B-1336-8AC5-E21DC4D3F364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6" creationId="{69C9BB84-CFA5-63A6-9F4A-321261BAE8E6}"/>
          </ac:spMkLst>
        </pc:spChg>
        <pc:spChg chg="mod">
          <ac:chgData name="Tommaso Caiazzi" userId="4467b6bb-f22e-43e1-9cfc-2b9dfdaab12b" providerId="ADAL" clId="{10E107F3-6A84-4A76-96ED-9815E4245436}" dt="2022-12-09T12:10:36.453" v="1578" actId="1036"/>
          <ac:spMkLst>
            <pc:docMk/>
            <pc:sldMk cId="3801333057" sldId="434"/>
            <ac:spMk id="37" creationId="{EA78F31B-6310-F845-BD14-2D7E26398CE1}"/>
          </ac:spMkLst>
        </pc:s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3" creationId="{5756F1D1-0E3F-3BD8-2A0E-E163DA9F0C8D}"/>
          </ac:grpSpMkLst>
        </pc:gr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22" creationId="{2D7A276D-4775-B5F8-565D-3FB6E7EC50BF}"/>
          </ac:grpSpMkLst>
        </pc:gr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26" creationId="{B39CE0CA-5560-ADEC-5038-B6A2B1E183A8}"/>
          </ac:grpSpMkLst>
        </pc:gr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29" creationId="{7412C771-096A-1D21-9E8D-DDDC51D9031F}"/>
          </ac:grpSpMkLst>
        </pc:gr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32" creationId="{1F844930-0C33-B34B-33E5-5853A7BEB440}"/>
          </ac:grpSpMkLst>
        </pc:grpChg>
        <pc:grpChg chg="mod">
          <ac:chgData name="Tommaso Caiazzi" userId="4467b6bb-f22e-43e1-9cfc-2b9dfdaab12b" providerId="ADAL" clId="{10E107F3-6A84-4A76-96ED-9815E4245436}" dt="2022-12-09T12:10:36.453" v="1578" actId="1036"/>
          <ac:grpSpMkLst>
            <pc:docMk/>
            <pc:sldMk cId="3801333057" sldId="434"/>
            <ac:grpSpMk id="35" creationId="{76EE96CC-4E6D-5EF3-BF2E-55553A6F69C9}"/>
          </ac:grpSpMkLst>
        </pc:grpChg>
        <pc:cxnChg chg="add mod">
          <ac:chgData name="Tommaso Caiazzi" userId="4467b6bb-f22e-43e1-9cfc-2b9dfdaab12b" providerId="ADAL" clId="{10E107F3-6A84-4A76-96ED-9815E4245436}" dt="2022-12-09T12:10:36.453" v="1578" actId="1036"/>
          <ac:cxnSpMkLst>
            <pc:docMk/>
            <pc:sldMk cId="3801333057" sldId="434"/>
            <ac:cxnSpMk id="6" creationId="{5605AC01-956C-24D7-5008-CFD099C52B0E}"/>
          </ac:cxnSpMkLst>
        </pc:cxnChg>
        <pc:cxnChg chg="del mod">
          <ac:chgData name="Tommaso Caiazzi" userId="4467b6bb-f22e-43e1-9cfc-2b9dfdaab12b" providerId="ADAL" clId="{10E107F3-6A84-4A76-96ED-9815E4245436}" dt="2022-12-09T12:04:17.244" v="1473" actId="478"/>
          <ac:cxnSpMkLst>
            <pc:docMk/>
            <pc:sldMk cId="3801333057" sldId="434"/>
            <ac:cxnSpMk id="13" creationId="{FF791436-F78A-82CC-FD4B-E7A5931275E7}"/>
          </ac:cxnSpMkLst>
        </pc:cxnChg>
        <pc:cxnChg chg="del mod">
          <ac:chgData name="Tommaso Caiazzi" userId="4467b6bb-f22e-43e1-9cfc-2b9dfdaab12b" providerId="ADAL" clId="{10E107F3-6A84-4A76-96ED-9815E4245436}" dt="2022-12-09T12:04:35.844" v="1482" actId="478"/>
          <ac:cxnSpMkLst>
            <pc:docMk/>
            <pc:sldMk cId="3801333057" sldId="434"/>
            <ac:cxnSpMk id="14" creationId="{E243BCA4-790C-3EB7-0B24-74904FEFDDA8}"/>
          </ac:cxnSpMkLst>
        </pc:cxnChg>
      </pc:sldChg>
      <pc:sldChg chg="modSp add del mod">
        <pc:chgData name="Tommaso Caiazzi" userId="4467b6bb-f22e-43e1-9cfc-2b9dfdaab12b" providerId="ADAL" clId="{10E107F3-6A84-4A76-96ED-9815E4245436}" dt="2022-12-09T12:08:30.982" v="1549" actId="47"/>
        <pc:sldMkLst>
          <pc:docMk/>
          <pc:sldMk cId="661989061" sldId="435"/>
        </pc:sldMkLst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" creationId="{A640CD76-3182-73C2-43E4-429E35D98D8B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4" creationId="{F0C97AC4-4858-31AD-0623-1F0BD9A0BF73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12" creationId="{A2171024-BFC2-B505-2BB0-DBD73D566093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15" creationId="{930601D3-DFE3-6F57-A144-754A765B57A4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16" creationId="{AE3FBAC5-1B4C-74E1-97B8-5132BA113B2F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17" creationId="{20750B6F-E6E8-D6AF-3CF8-E7A2422994B7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18" creationId="{81D0899B-9C37-8F31-829C-4DADF88DB450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0" creationId="{95FF5401-A002-3600-5799-A8242BA40C29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3" creationId="{DD7C5B30-AFAC-6FFA-60E7-D0FB9093B9E9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4" creationId="{45B1C9FC-86B0-E110-BE97-40F0DEC04B6D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5" creationId="{08A34EDB-9F20-B04E-539C-72DEAB0AA8F4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7" creationId="{EC8CFF2E-D326-D6D6-36CA-1EB2CCA6A269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28" creationId="{48D30B82-67E9-FBD6-8313-0538EC5ABA9A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0" creationId="{0FEF362F-E3F2-98CA-F88E-7C60E67B0DB1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1" creationId="{C5047C6D-C713-8E76-E994-0A32DD752939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3" creationId="{06105C6C-4F06-0D82-FD7A-8CC7405E9178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4" creationId="{38C81C26-674B-1336-8AC5-E21DC4D3F364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6" creationId="{69C9BB84-CFA5-63A6-9F4A-321261BAE8E6}"/>
          </ac:spMkLst>
        </pc:spChg>
        <pc:spChg chg="mod">
          <ac:chgData name="Tommaso Caiazzi" userId="4467b6bb-f22e-43e1-9cfc-2b9dfdaab12b" providerId="ADAL" clId="{10E107F3-6A84-4A76-96ED-9815E4245436}" dt="2022-12-09T12:08:25.176" v="1548" actId="1076"/>
          <ac:spMkLst>
            <pc:docMk/>
            <pc:sldMk cId="661989061" sldId="435"/>
            <ac:spMk id="37" creationId="{EA78F31B-6310-F845-BD14-2D7E26398CE1}"/>
          </ac:spMkLst>
        </pc:s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3" creationId="{5756F1D1-0E3F-3BD8-2A0E-E163DA9F0C8D}"/>
          </ac:grpSpMkLst>
        </pc:gr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22" creationId="{2D7A276D-4775-B5F8-565D-3FB6E7EC50BF}"/>
          </ac:grpSpMkLst>
        </pc:gr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26" creationId="{B39CE0CA-5560-ADEC-5038-B6A2B1E183A8}"/>
          </ac:grpSpMkLst>
        </pc:gr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29" creationId="{7412C771-096A-1D21-9E8D-DDDC51D9031F}"/>
          </ac:grpSpMkLst>
        </pc:gr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32" creationId="{1F844930-0C33-B34B-33E5-5853A7BEB440}"/>
          </ac:grpSpMkLst>
        </pc:grpChg>
        <pc:grpChg chg="mod">
          <ac:chgData name="Tommaso Caiazzi" userId="4467b6bb-f22e-43e1-9cfc-2b9dfdaab12b" providerId="ADAL" clId="{10E107F3-6A84-4A76-96ED-9815E4245436}" dt="2022-12-09T12:08:25.176" v="1548" actId="1076"/>
          <ac:grpSpMkLst>
            <pc:docMk/>
            <pc:sldMk cId="661989061" sldId="435"/>
            <ac:grpSpMk id="35" creationId="{76EE96CC-4E6D-5EF3-BF2E-55553A6F69C9}"/>
          </ac:grpSpMkLst>
        </pc:grpChg>
        <pc:cxnChg chg="mod">
          <ac:chgData name="Tommaso Caiazzi" userId="4467b6bb-f22e-43e1-9cfc-2b9dfdaab12b" providerId="ADAL" clId="{10E107F3-6A84-4A76-96ED-9815E4245436}" dt="2022-12-09T12:08:25.176" v="1548" actId="1076"/>
          <ac:cxnSpMkLst>
            <pc:docMk/>
            <pc:sldMk cId="661989061" sldId="435"/>
            <ac:cxnSpMk id="13" creationId="{FF791436-F78A-82CC-FD4B-E7A5931275E7}"/>
          </ac:cxnSpMkLst>
        </pc:cxnChg>
        <pc:cxnChg chg="mod">
          <ac:chgData name="Tommaso Caiazzi" userId="4467b6bb-f22e-43e1-9cfc-2b9dfdaab12b" providerId="ADAL" clId="{10E107F3-6A84-4A76-96ED-9815E4245436}" dt="2022-12-09T12:08:25.176" v="1548" actId="1076"/>
          <ac:cxnSpMkLst>
            <pc:docMk/>
            <pc:sldMk cId="661989061" sldId="435"/>
            <ac:cxnSpMk id="14" creationId="{E243BCA4-790C-3EB7-0B24-74904FEFDDA8}"/>
          </ac:cxnSpMkLst>
        </pc:cxnChg>
      </pc:sldChg>
      <pc:sldChg chg="addSp delSp modSp add mod ord delAnim modAnim">
        <pc:chgData name="Tommaso Caiazzi" userId="4467b6bb-f22e-43e1-9cfc-2b9dfdaab12b" providerId="ADAL" clId="{10E107F3-6A84-4A76-96ED-9815E4245436}" dt="2022-12-09T12:16:52.233" v="1656" actId="1037"/>
        <pc:sldMkLst>
          <pc:docMk/>
          <pc:sldMk cId="1264234433" sldId="435"/>
        </pc:sldMkLst>
        <pc:spChg chg="mod">
          <ac:chgData name="Tommaso Caiazzi" userId="4467b6bb-f22e-43e1-9cfc-2b9dfdaab12b" providerId="ADAL" clId="{10E107F3-6A84-4A76-96ED-9815E4245436}" dt="2022-12-09T12:15:51.895" v="1643" actId="20577"/>
          <ac:spMkLst>
            <pc:docMk/>
            <pc:sldMk cId="1264234433" sldId="435"/>
            <ac:spMk id="2" creationId="{A640CD76-3182-73C2-43E4-429E35D98D8B}"/>
          </ac:spMkLst>
        </pc:spChg>
        <pc:spChg chg="add 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4" creationId="{B39FB1D7-2A5D-46F8-8AD8-B2A420158957}"/>
          </ac:spMkLst>
        </pc:spChg>
        <pc:spChg chg="del">
          <ac:chgData name="Tommaso Caiazzi" userId="4467b6bb-f22e-43e1-9cfc-2b9dfdaab12b" providerId="ADAL" clId="{10E107F3-6A84-4A76-96ED-9815E4245436}" dt="2022-12-09T12:09:17.597" v="1560" actId="478"/>
          <ac:spMkLst>
            <pc:docMk/>
            <pc:sldMk cId="1264234433" sldId="435"/>
            <ac:spMk id="5" creationId="{6462E796-EC99-EAC9-953C-0A9F41B1B95A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15" creationId="{930601D3-DFE3-6F57-A144-754A765B57A4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16" creationId="{AE3FBAC5-1B4C-74E1-97B8-5132BA113B2F}"/>
          </ac:spMkLst>
        </pc:spChg>
        <pc:spChg chg="add del 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17" creationId="{20750B6F-E6E8-D6AF-3CF8-E7A2422994B7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18" creationId="{81D0899B-9C37-8F31-829C-4DADF88DB450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0" creationId="{95FF5401-A002-3600-5799-A8242BA40C29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3" creationId="{DD7C5B30-AFAC-6FFA-60E7-D0FB9093B9E9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4" creationId="{45B1C9FC-86B0-E110-BE97-40F0DEC04B6D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5" creationId="{08A34EDB-9F20-B04E-539C-72DEAB0AA8F4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7" creationId="{EC8CFF2E-D326-D6D6-36CA-1EB2CCA6A269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28" creationId="{48D30B82-67E9-FBD6-8313-0538EC5ABA9A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0" creationId="{0FEF362F-E3F2-98CA-F88E-7C60E67B0DB1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1" creationId="{C5047C6D-C713-8E76-E994-0A32DD752939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3" creationId="{06105C6C-4F06-0D82-FD7A-8CC7405E9178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4" creationId="{38C81C26-674B-1336-8AC5-E21DC4D3F364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6" creationId="{69C9BB84-CFA5-63A6-9F4A-321261BAE8E6}"/>
          </ac:spMkLst>
        </pc:spChg>
        <pc:spChg chg="mod">
          <ac:chgData name="Tommaso Caiazzi" userId="4467b6bb-f22e-43e1-9cfc-2b9dfdaab12b" providerId="ADAL" clId="{10E107F3-6A84-4A76-96ED-9815E4245436}" dt="2022-12-09T12:16:52.233" v="1656" actId="1037"/>
          <ac:spMkLst>
            <pc:docMk/>
            <pc:sldMk cId="1264234433" sldId="435"/>
            <ac:spMk id="37" creationId="{EA78F31B-6310-F845-BD14-2D7E26398CE1}"/>
          </ac:spMkLst>
        </pc:spChg>
        <pc:grpChg chg="add del 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3" creationId="{5756F1D1-0E3F-3BD8-2A0E-E163DA9F0C8D}"/>
          </ac:grpSpMkLst>
        </pc:grpChg>
        <pc:grpChg chg="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22" creationId="{2D7A276D-4775-B5F8-565D-3FB6E7EC50BF}"/>
          </ac:grpSpMkLst>
        </pc:grpChg>
        <pc:grpChg chg="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26" creationId="{B39CE0CA-5560-ADEC-5038-B6A2B1E183A8}"/>
          </ac:grpSpMkLst>
        </pc:grpChg>
        <pc:grpChg chg="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29" creationId="{7412C771-096A-1D21-9E8D-DDDC51D9031F}"/>
          </ac:grpSpMkLst>
        </pc:grpChg>
        <pc:grpChg chg="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32" creationId="{1F844930-0C33-B34B-33E5-5853A7BEB440}"/>
          </ac:grpSpMkLst>
        </pc:grpChg>
        <pc:grpChg chg="mod">
          <ac:chgData name="Tommaso Caiazzi" userId="4467b6bb-f22e-43e1-9cfc-2b9dfdaab12b" providerId="ADAL" clId="{10E107F3-6A84-4A76-96ED-9815E4245436}" dt="2022-12-09T12:16:52.233" v="1656" actId="1037"/>
          <ac:grpSpMkLst>
            <pc:docMk/>
            <pc:sldMk cId="1264234433" sldId="435"/>
            <ac:grpSpMk id="35" creationId="{76EE96CC-4E6D-5EF3-BF2E-55553A6F69C9}"/>
          </ac:grpSpMkLst>
        </pc:grpChg>
        <pc:cxnChg chg="del mod">
          <ac:chgData name="Tommaso Caiazzi" userId="4467b6bb-f22e-43e1-9cfc-2b9dfdaab12b" providerId="ADAL" clId="{10E107F3-6A84-4A76-96ED-9815E4245436}" dt="2022-12-09T12:09:17.597" v="1560" actId="478"/>
          <ac:cxnSpMkLst>
            <pc:docMk/>
            <pc:sldMk cId="1264234433" sldId="435"/>
            <ac:cxnSpMk id="6" creationId="{5605AC01-956C-24D7-5008-CFD099C52B0E}"/>
          </ac:cxnSpMkLst>
        </pc:cxnChg>
        <pc:cxnChg chg="add mod">
          <ac:chgData name="Tommaso Caiazzi" userId="4467b6bb-f22e-43e1-9cfc-2b9dfdaab12b" providerId="ADAL" clId="{10E107F3-6A84-4A76-96ED-9815E4245436}" dt="2022-12-09T12:16:52.233" v="1656" actId="1037"/>
          <ac:cxnSpMkLst>
            <pc:docMk/>
            <pc:sldMk cId="1264234433" sldId="435"/>
            <ac:cxnSpMk id="7" creationId="{90967AEA-7CFB-77CA-C175-7F01267233AC}"/>
          </ac:cxnSpMkLst>
        </pc:cxnChg>
      </pc:sldChg>
      <pc:sldChg chg="modSp add mod">
        <pc:chgData name="Tommaso Caiazzi" userId="4467b6bb-f22e-43e1-9cfc-2b9dfdaab12b" providerId="ADAL" clId="{10E107F3-6A84-4A76-96ED-9815E4245436}" dt="2022-12-09T12:32:16.404" v="2241" actId="6549"/>
        <pc:sldMkLst>
          <pc:docMk/>
          <pc:sldMk cId="2321013211" sldId="436"/>
        </pc:sldMkLst>
        <pc:spChg chg="mod">
          <ac:chgData name="Tommaso Caiazzi" userId="4467b6bb-f22e-43e1-9cfc-2b9dfdaab12b" providerId="ADAL" clId="{10E107F3-6A84-4A76-96ED-9815E4245436}" dt="2022-12-09T12:32:16.404" v="2241" actId="6549"/>
          <ac:spMkLst>
            <pc:docMk/>
            <pc:sldMk cId="2321013211" sldId="436"/>
            <ac:spMk id="2" creationId="{A640CD76-3182-73C2-43E4-429E35D98D8B}"/>
          </ac:spMkLst>
        </pc:spChg>
      </pc:sldChg>
      <pc:sldChg chg="modSp add mod">
        <pc:chgData name="Tommaso Caiazzi" userId="4467b6bb-f22e-43e1-9cfc-2b9dfdaab12b" providerId="ADAL" clId="{10E107F3-6A84-4A76-96ED-9815E4245436}" dt="2022-12-09T12:31:52.444" v="2209"/>
        <pc:sldMkLst>
          <pc:docMk/>
          <pc:sldMk cId="891085262" sldId="437"/>
        </pc:sldMkLst>
        <pc:spChg chg="mod">
          <ac:chgData name="Tommaso Caiazzi" userId="4467b6bb-f22e-43e1-9cfc-2b9dfdaab12b" providerId="ADAL" clId="{10E107F3-6A84-4A76-96ED-9815E4245436}" dt="2022-12-09T12:31:52.444" v="2209"/>
          <ac:spMkLst>
            <pc:docMk/>
            <pc:sldMk cId="891085262" sldId="437"/>
            <ac:spMk id="6" creationId="{B1866826-9D82-14E0-AFC3-8F1319027716}"/>
          </ac:spMkLst>
        </pc:spChg>
      </pc:sldChg>
      <pc:sldChg chg="addSp delSp modSp add mod">
        <pc:chgData name="Tommaso Caiazzi" userId="4467b6bb-f22e-43e1-9cfc-2b9dfdaab12b" providerId="ADAL" clId="{10E107F3-6A84-4A76-96ED-9815E4245436}" dt="2022-12-09T12:41:45.281" v="2435" actId="1582"/>
        <pc:sldMkLst>
          <pc:docMk/>
          <pc:sldMk cId="2602847664" sldId="438"/>
        </pc:sldMkLst>
        <pc:spChg chg="del">
          <ac:chgData name="Tommaso Caiazzi" userId="4467b6bb-f22e-43e1-9cfc-2b9dfdaab12b" providerId="ADAL" clId="{10E107F3-6A84-4A76-96ED-9815E4245436}" dt="2022-12-09T12:34:47.795" v="2244" actId="478"/>
          <ac:spMkLst>
            <pc:docMk/>
            <pc:sldMk cId="2602847664" sldId="438"/>
            <ac:spMk id="3" creationId="{6E1C9B33-C9A5-1995-3FE6-6BD1FB670BD5}"/>
          </ac:spMkLst>
        </pc:spChg>
        <pc:spChg chg="del">
          <ac:chgData name="Tommaso Caiazzi" userId="4467b6bb-f22e-43e1-9cfc-2b9dfdaab12b" providerId="ADAL" clId="{10E107F3-6A84-4A76-96ED-9815E4245436}" dt="2022-12-09T12:40:57.934" v="2426" actId="478"/>
          <ac:spMkLst>
            <pc:docMk/>
            <pc:sldMk cId="2602847664" sldId="438"/>
            <ac:spMk id="4" creationId="{B5DECD0F-9C46-CB07-FEB4-AE67764BAA12}"/>
          </ac:spMkLst>
        </pc:spChg>
        <pc:spChg chg="del">
          <ac:chgData name="Tommaso Caiazzi" userId="4467b6bb-f22e-43e1-9cfc-2b9dfdaab12b" providerId="ADAL" clId="{10E107F3-6A84-4A76-96ED-9815E4245436}" dt="2022-12-09T12:35:56.636" v="2267" actId="478"/>
          <ac:spMkLst>
            <pc:docMk/>
            <pc:sldMk cId="2602847664" sldId="438"/>
            <ac:spMk id="5" creationId="{1F1DEE52-943D-3C1D-9BD3-94FC5AF29F1D}"/>
          </ac:spMkLst>
        </pc:spChg>
        <pc:spChg chg="del">
          <ac:chgData name="Tommaso Caiazzi" userId="4467b6bb-f22e-43e1-9cfc-2b9dfdaab12b" providerId="ADAL" clId="{10E107F3-6A84-4A76-96ED-9815E4245436}" dt="2022-12-09T12:35:38.020" v="2261" actId="478"/>
          <ac:spMkLst>
            <pc:docMk/>
            <pc:sldMk cId="2602847664" sldId="438"/>
            <ac:spMk id="6" creationId="{12501977-96A3-DB6A-4092-E79CAA101500}"/>
          </ac:spMkLst>
        </pc:spChg>
        <pc:spChg chg="del">
          <ac:chgData name="Tommaso Caiazzi" userId="4467b6bb-f22e-43e1-9cfc-2b9dfdaab12b" providerId="ADAL" clId="{10E107F3-6A84-4A76-96ED-9815E4245436}" dt="2022-12-09T12:36:33.923" v="2283" actId="478"/>
          <ac:spMkLst>
            <pc:docMk/>
            <pc:sldMk cId="2602847664" sldId="438"/>
            <ac:spMk id="7" creationId="{FAA31A4F-87BE-DF8B-7C22-D9A6180D3C5D}"/>
          </ac:spMkLst>
        </pc:spChg>
        <pc:spChg chg="del">
          <ac:chgData name="Tommaso Caiazzi" userId="4467b6bb-f22e-43e1-9cfc-2b9dfdaab12b" providerId="ADAL" clId="{10E107F3-6A84-4A76-96ED-9815E4245436}" dt="2022-12-09T12:36:50.002" v="2293" actId="478"/>
          <ac:spMkLst>
            <pc:docMk/>
            <pc:sldMk cId="2602847664" sldId="438"/>
            <ac:spMk id="9" creationId="{6004D93C-AE0A-02C1-7EE0-74424C323217}"/>
          </ac:spMkLst>
        </pc:spChg>
        <pc:spChg chg="del">
          <ac:chgData name="Tommaso Caiazzi" userId="4467b6bb-f22e-43e1-9cfc-2b9dfdaab12b" providerId="ADAL" clId="{10E107F3-6A84-4A76-96ED-9815E4245436}" dt="2022-12-09T12:36:51.988" v="2294" actId="478"/>
          <ac:spMkLst>
            <pc:docMk/>
            <pc:sldMk cId="2602847664" sldId="438"/>
            <ac:spMk id="10" creationId="{1FD219C9-5304-4997-E5B4-BB50D6B30498}"/>
          </ac:spMkLst>
        </pc:spChg>
        <pc:spChg chg="mod">
          <ac:chgData name="Tommaso Caiazzi" userId="4467b6bb-f22e-43e1-9cfc-2b9dfdaab12b" providerId="ADAL" clId="{10E107F3-6A84-4A76-96ED-9815E4245436}" dt="2022-12-09T12:35:09.264" v="2255" actId="403"/>
          <ac:spMkLst>
            <pc:docMk/>
            <pc:sldMk cId="2602847664" sldId="438"/>
            <ac:spMk id="13" creationId="{CEE0D74B-E3BD-EAE5-D68B-337BEE173218}"/>
          </ac:spMkLst>
        </pc:spChg>
        <pc:spChg chg="mod">
          <ac:chgData name="Tommaso Caiazzi" userId="4467b6bb-f22e-43e1-9cfc-2b9dfdaab12b" providerId="ADAL" clId="{10E107F3-6A84-4A76-96ED-9815E4245436}" dt="2022-12-09T12:34:53.756" v="2246" actId="1076"/>
          <ac:spMkLst>
            <pc:docMk/>
            <pc:sldMk cId="2602847664" sldId="438"/>
            <ac:spMk id="15" creationId="{1F583BC2-8889-DC74-3489-F355676B10B2}"/>
          </ac:spMkLst>
        </pc:spChg>
        <pc:spChg chg="mod">
          <ac:chgData name="Tommaso Caiazzi" userId="4467b6bb-f22e-43e1-9cfc-2b9dfdaab12b" providerId="ADAL" clId="{10E107F3-6A84-4A76-96ED-9815E4245436}" dt="2022-12-09T12:34:53.756" v="2246" actId="1076"/>
          <ac:spMkLst>
            <pc:docMk/>
            <pc:sldMk cId="2602847664" sldId="438"/>
            <ac:spMk id="16" creationId="{7A575A74-7CD8-9119-7467-7A41F58E6C14}"/>
          </ac:spMkLst>
        </pc:spChg>
        <pc:spChg chg="del">
          <ac:chgData name="Tommaso Caiazzi" userId="4467b6bb-f22e-43e1-9cfc-2b9dfdaab12b" providerId="ADAL" clId="{10E107F3-6A84-4A76-96ED-9815E4245436}" dt="2022-12-09T12:36:23.716" v="2281" actId="478"/>
          <ac:spMkLst>
            <pc:docMk/>
            <pc:sldMk cId="2602847664" sldId="438"/>
            <ac:spMk id="18" creationId="{86224472-FF40-1154-9649-FCEBDD594269}"/>
          </ac:spMkLst>
        </pc:spChg>
        <pc:spChg chg="add mod">
          <ac:chgData name="Tommaso Caiazzi" userId="4467b6bb-f22e-43e1-9cfc-2b9dfdaab12b" providerId="ADAL" clId="{10E107F3-6A84-4A76-96ED-9815E4245436}" dt="2022-12-09T12:35:50.415" v="2265" actId="1076"/>
          <ac:spMkLst>
            <pc:docMk/>
            <pc:sldMk cId="2602847664" sldId="438"/>
            <ac:spMk id="22" creationId="{BF8B5073-B97C-CD33-E89B-6620FFB47DF3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25" creationId="{B73251E0-21F0-B5AA-C295-5AFA20926345}"/>
          </ac:spMkLst>
        </pc:spChg>
        <pc:spChg chg="del">
          <ac:chgData name="Tommaso Caiazzi" userId="4467b6bb-f22e-43e1-9cfc-2b9dfdaab12b" providerId="ADAL" clId="{10E107F3-6A84-4A76-96ED-9815E4245436}" dt="2022-12-09T12:36:44.059" v="2291" actId="478"/>
          <ac:spMkLst>
            <pc:docMk/>
            <pc:sldMk cId="2602847664" sldId="438"/>
            <ac:spMk id="27" creationId="{8B42CA07-7182-CF97-983B-4ECE36F9B286}"/>
          </ac:spMkLst>
        </pc:spChg>
        <pc:spChg chg="del">
          <ac:chgData name="Tommaso Caiazzi" userId="4467b6bb-f22e-43e1-9cfc-2b9dfdaab12b" providerId="ADAL" clId="{10E107F3-6A84-4A76-96ED-9815E4245436}" dt="2022-12-09T12:35:20.355" v="2256" actId="478"/>
          <ac:spMkLst>
            <pc:docMk/>
            <pc:sldMk cId="2602847664" sldId="438"/>
            <ac:spMk id="29" creationId="{EF6827FC-CFBF-FE94-0521-0BCC3F68FAED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31" creationId="{0C1D4FF3-F5C2-2C39-A006-6BCD4F6DA6A9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32" creationId="{73676433-83B5-8A4A-FA92-B6DEC1F69925}"/>
          </ac:spMkLst>
        </pc:spChg>
        <pc:spChg chg="del">
          <ac:chgData name="Tommaso Caiazzi" userId="4467b6bb-f22e-43e1-9cfc-2b9dfdaab12b" providerId="ADAL" clId="{10E107F3-6A84-4A76-96ED-9815E4245436}" dt="2022-12-09T12:41:00.300" v="2427" actId="478"/>
          <ac:spMkLst>
            <pc:docMk/>
            <pc:sldMk cId="2602847664" sldId="438"/>
            <ac:spMk id="34" creationId="{48997937-70D2-398C-0B3B-B0E3DA69B769}"/>
          </ac:spMkLst>
        </pc:spChg>
        <pc:spChg chg="add del mod">
          <ac:chgData name="Tommaso Caiazzi" userId="4467b6bb-f22e-43e1-9cfc-2b9dfdaab12b" providerId="ADAL" clId="{10E107F3-6A84-4A76-96ED-9815E4245436}" dt="2022-12-09T12:39:21.490" v="2401" actId="478"/>
          <ac:spMkLst>
            <pc:docMk/>
            <pc:sldMk cId="2602847664" sldId="438"/>
            <ac:spMk id="35" creationId="{7978C28D-D054-B7B0-533F-4E4572CB4A12}"/>
          </ac:spMkLst>
        </pc:spChg>
        <pc:spChg chg="mod">
          <ac:chgData name="Tommaso Caiazzi" userId="4467b6bb-f22e-43e1-9cfc-2b9dfdaab12b" providerId="ADAL" clId="{10E107F3-6A84-4A76-96ED-9815E4245436}" dt="2022-12-09T12:36:07.116" v="2270" actId="1076"/>
          <ac:spMkLst>
            <pc:docMk/>
            <pc:sldMk cId="2602847664" sldId="438"/>
            <ac:spMk id="36" creationId="{BB37A29E-EA58-A367-21F5-F26D8274D126}"/>
          </ac:spMkLst>
        </pc:spChg>
        <pc:spChg chg="mod">
          <ac:chgData name="Tommaso Caiazzi" userId="4467b6bb-f22e-43e1-9cfc-2b9dfdaab12b" providerId="ADAL" clId="{10E107F3-6A84-4A76-96ED-9815E4245436}" dt="2022-12-09T12:36:47.108" v="2292" actId="1076"/>
          <ac:spMkLst>
            <pc:docMk/>
            <pc:sldMk cId="2602847664" sldId="438"/>
            <ac:spMk id="37" creationId="{13B0359A-9B86-6778-A8F1-1EF02DD1BE4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41" creationId="{2713B641-1E23-AEA4-C763-E68284B1B269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42" creationId="{68F5628D-D122-56BD-ED7D-1CA53809F4C9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43" creationId="{57BA79FE-D029-0AB5-F559-F468A7DDA5FB}"/>
          </ac:spMkLst>
        </pc:spChg>
        <pc:spChg chg="del mod">
          <ac:chgData name="Tommaso Caiazzi" userId="4467b6bb-f22e-43e1-9cfc-2b9dfdaab12b" providerId="ADAL" clId="{10E107F3-6A84-4A76-96ED-9815E4245436}" dt="2022-12-09T12:37:47.668" v="2325" actId="478"/>
          <ac:spMkLst>
            <pc:docMk/>
            <pc:sldMk cId="2602847664" sldId="438"/>
            <ac:spMk id="44" creationId="{274E9BD4-A8CC-024B-C5CF-61CA18966DEE}"/>
          </ac:spMkLst>
        </pc:spChg>
        <pc:spChg chg="add del mod">
          <ac:chgData name="Tommaso Caiazzi" userId="4467b6bb-f22e-43e1-9cfc-2b9dfdaab12b" providerId="ADAL" clId="{10E107F3-6A84-4A76-96ED-9815E4245436}" dt="2022-12-09T12:39:20.291" v="2400" actId="478"/>
          <ac:spMkLst>
            <pc:docMk/>
            <pc:sldMk cId="2602847664" sldId="438"/>
            <ac:spMk id="45" creationId="{CAF7B281-8C51-7D08-BF35-583415167D16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48" creationId="{D00AFD86-302B-0CD1-A7C9-256386DE19D6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49" creationId="{FA320F68-07A7-088B-6C1C-1123FEF2CEB6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0" creationId="{862C78BA-F31E-31BE-205F-44677644F72A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1" creationId="{DF79B9FD-3957-15DD-25B7-05AA2A41CEE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3" creationId="{11CEA7C8-DEBE-1898-BF3E-F7440291A2CA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4" creationId="{A8821EBC-746A-F474-5276-0EE1E2278B5C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5" creationId="{85A67D87-92BF-D770-C3CD-C92E80C33D5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6" creationId="{29464440-06D6-C5F7-6F63-A3B05C4312AF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7" creationId="{CC585AC8-14F2-1EA6-014D-08BF419A105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8" creationId="{EB6248A4-E320-D687-6C84-C398B4111D4F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59" creationId="{63B93606-8DA4-D25E-D164-22F9F8DB544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60" creationId="{28EF8938-86E6-E9A3-C7B4-C4E4AE11EEE1}"/>
          </ac:spMkLst>
        </pc:spChg>
        <pc:spChg chg="mod">
          <ac:chgData name="Tommaso Caiazzi" userId="4467b6bb-f22e-43e1-9cfc-2b9dfdaab12b" providerId="ADAL" clId="{10E107F3-6A84-4A76-96ED-9815E4245436}" dt="2022-12-09T12:36:21.788" v="2280" actId="1076"/>
          <ac:spMkLst>
            <pc:docMk/>
            <pc:sldMk cId="2602847664" sldId="438"/>
            <ac:spMk id="61" creationId="{44E68E53-2F1F-FC17-D692-9DA026F47B87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65" creationId="{39755A22-8EB7-71F1-62B0-7BE0BFAC6155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67" creationId="{55F89E18-7BDA-D4EE-E04A-8A90CF877532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68" creationId="{B60ED27B-666D-26D5-3BE7-FF01A155CD0F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2" creationId="{C92D3B62-2FE1-B258-A18A-B6E17A3C2720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3" creationId="{73ECD30C-845C-CC30-F1DC-5A2941CF055A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4" creationId="{883C3E0E-94E8-4114-6766-6DD38455D6B1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5" creationId="{F4479B40-9540-CAD4-62BB-5C91D574B4D0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6" creationId="{6033CFDA-F594-284F-8A8C-3FB5C17C273D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7" creationId="{74623EA6-BAE1-3090-6E91-BBB577B1742D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8" creationId="{27D4C0AD-8E3E-1FBC-0882-3B831B5A265E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79" creationId="{72923441-A303-FBA6-DE05-688CA504B7CE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0" creationId="{A6932645-6777-22DC-C6FB-CE5A14BBC2F9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1" creationId="{52A7AA9A-4AC2-93EC-44F6-C3F3ECDCB20E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2" creationId="{FCF18C7D-F252-C05C-F9C4-D2BDB0DE9D9C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3" creationId="{ABAFE712-DFE9-C5F7-BF4F-74C06211C0ED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4" creationId="{575B0BEA-BE89-B559-359D-0D988A738B97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5" creationId="{18DE8DE9-AC5B-6AB4-714C-FB1A4E99D3A3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6" creationId="{CC3385B7-24B4-8D14-BE66-5BBD3FBC4358}"/>
          </ac:spMkLst>
        </pc:spChg>
        <pc:spChg chg="mod">
          <ac:chgData name="Tommaso Caiazzi" userId="4467b6bb-f22e-43e1-9cfc-2b9dfdaab12b" providerId="ADAL" clId="{10E107F3-6A84-4A76-96ED-9815E4245436}" dt="2022-12-09T12:36:35.104" v="2284"/>
          <ac:spMkLst>
            <pc:docMk/>
            <pc:sldMk cId="2602847664" sldId="438"/>
            <ac:spMk id="87" creationId="{FE48B383-D336-506A-D75F-7ACB2E110EA6}"/>
          </ac:spMkLst>
        </pc:spChg>
        <pc:spChg chg="mod">
          <ac:chgData name="Tommaso Caiazzi" userId="4467b6bb-f22e-43e1-9cfc-2b9dfdaab12b" providerId="ADAL" clId="{10E107F3-6A84-4A76-96ED-9815E4245436}" dt="2022-12-09T12:36:41.682" v="2290" actId="20577"/>
          <ac:spMkLst>
            <pc:docMk/>
            <pc:sldMk cId="2602847664" sldId="438"/>
            <ac:spMk id="90" creationId="{9108975D-00F9-524F-62B8-F7428B820F72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92" creationId="{BE3B8431-410F-6A15-B7C0-2A58587F9AE4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93" creationId="{13E2CF22-6B3B-8237-9689-893AE73E141C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97" creationId="{E6937C65-2837-8596-C9DF-8C82660D1EE6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98" creationId="{22CE85BA-FD05-E470-16A0-C0EF6556D78E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99" creationId="{1B23A505-B5B1-7B67-D378-E395F2796A6B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0" creationId="{B2D1F4FC-D5FE-C271-DDC9-231F5E5AF561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1" creationId="{84A20C28-A27F-19E7-E69D-1785EEED86F2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2" creationId="{8EBBDB6C-2F5D-FDC4-1EB8-E093143296A3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3" creationId="{615F8F5A-24C5-B125-8203-266A22F04063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4" creationId="{0735D18F-EFAC-0C25-B99F-0D424844C6D8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5" creationId="{DA20E120-64C6-015D-23C3-A374C02DBE2A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6" creationId="{0BAF3671-92C9-0075-CEBA-BE3173A4A253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7" creationId="{970CBDB2-0142-325B-4131-6AE9CBBD6880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8" creationId="{7B9245DA-3C2A-C1D3-2A52-727B6D3EBF16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09" creationId="{C19946C9-0F62-1B45-38DB-66EF9AB1802F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10" creationId="{6E169B6D-5941-D8DD-3AFA-664CBB981A82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11" creationId="{1529FFBC-0FAB-7DD2-05C1-BFD630442400}"/>
          </ac:spMkLst>
        </pc:spChg>
        <pc:spChg chg="mod">
          <ac:chgData name="Tommaso Caiazzi" userId="4467b6bb-f22e-43e1-9cfc-2b9dfdaab12b" providerId="ADAL" clId="{10E107F3-6A84-4A76-96ED-9815E4245436}" dt="2022-12-09T12:36:40.264" v="2288" actId="1076"/>
          <ac:spMkLst>
            <pc:docMk/>
            <pc:sldMk cId="2602847664" sldId="438"/>
            <ac:spMk id="112" creationId="{CBE4D13B-F1DD-06C4-F9C1-A0BA74C24237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15" creationId="{BD2DADEC-5F84-CBF3-7E0B-287E73DC1270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17" creationId="{F0E8E700-F563-93E6-733D-6D8FEA825752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18" creationId="{17A6A6AC-B96C-A41D-318D-1C0B2D47E061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2" creationId="{96F726F8-41B0-F1DC-59F5-76531ABC9412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3" creationId="{6FA1A762-0C2C-8097-BF66-1D1931CFCBF5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4" creationId="{D90E09F9-86FB-CA1E-BBD5-B032D4B525C1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5" creationId="{24343FFE-DF04-CB55-FECE-66E49778212F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6" creationId="{3A708EC9-A5A1-58D0-9624-4112DF1795E1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7" creationId="{CB3DD0F6-201A-0745-A330-643EE751D2C8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8" creationId="{36BE2691-10A1-7759-D97D-67C061666A5B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29" creationId="{C006DC30-9460-323A-8FBB-04059B0937A6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0" creationId="{AA33FD7C-6E61-F60C-663D-F8C02BE7EAA5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1" creationId="{B377CC89-5939-2424-DA2B-FD1C475F767B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2" creationId="{ADBA582E-1F86-D9F6-0A26-E76512962A4B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3" creationId="{F7E78597-90D6-9B0F-D575-FF295BDF652A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4" creationId="{2E7D3231-8A10-1A8B-42DF-FCB6881227FA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5" creationId="{CB56002D-28AB-6D0D-C5AB-BAEDC0C3C0AB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6" creationId="{7395A87C-A153-A113-42D3-98076C61019C}"/>
          </ac:spMkLst>
        </pc:spChg>
        <pc:spChg chg="mod">
          <ac:chgData name="Tommaso Caiazzi" userId="4467b6bb-f22e-43e1-9cfc-2b9dfdaab12b" providerId="ADAL" clId="{10E107F3-6A84-4A76-96ED-9815E4245436}" dt="2022-12-09T12:36:54.079" v="2295"/>
          <ac:spMkLst>
            <pc:docMk/>
            <pc:sldMk cId="2602847664" sldId="438"/>
            <ac:spMk id="137" creationId="{93B9A628-53B7-F6D9-BBC6-A36A97EA61DA}"/>
          </ac:spMkLst>
        </pc:spChg>
        <pc:spChg chg="add mod">
          <ac:chgData name="Tommaso Caiazzi" userId="4467b6bb-f22e-43e1-9cfc-2b9dfdaab12b" providerId="ADAL" clId="{10E107F3-6A84-4A76-96ED-9815E4245436}" dt="2022-12-09T12:37:05.540" v="2301" actId="20577"/>
          <ac:spMkLst>
            <pc:docMk/>
            <pc:sldMk cId="2602847664" sldId="438"/>
            <ac:spMk id="138" creationId="{1FEA0916-37A2-B1DF-B0D1-9F5FF3613258}"/>
          </ac:spMkLst>
        </pc:spChg>
        <pc:spChg chg="add mod">
          <ac:chgData name="Tommaso Caiazzi" userId="4467b6bb-f22e-43e1-9cfc-2b9dfdaab12b" providerId="ADAL" clId="{10E107F3-6A84-4A76-96ED-9815E4245436}" dt="2022-12-09T12:37:18.291" v="2307" actId="20577"/>
          <ac:spMkLst>
            <pc:docMk/>
            <pc:sldMk cId="2602847664" sldId="438"/>
            <ac:spMk id="139" creationId="{E7ED3C29-E65C-9E1F-1D24-ED22B8683810}"/>
          </ac:spMkLst>
        </pc:spChg>
        <pc:spChg chg="add mod">
          <ac:chgData name="Tommaso Caiazzi" userId="4467b6bb-f22e-43e1-9cfc-2b9dfdaab12b" providerId="ADAL" clId="{10E107F3-6A84-4A76-96ED-9815E4245436}" dt="2022-12-09T12:39:33.860" v="2403" actId="1076"/>
          <ac:spMkLst>
            <pc:docMk/>
            <pc:sldMk cId="2602847664" sldId="438"/>
            <ac:spMk id="140" creationId="{A1E49346-40A3-A973-4E8C-684D924E7666}"/>
          </ac:spMkLst>
        </pc:spChg>
        <pc:spChg chg="add mod">
          <ac:chgData name="Tommaso Caiazzi" userId="4467b6bb-f22e-43e1-9cfc-2b9dfdaab12b" providerId="ADAL" clId="{10E107F3-6A84-4A76-96ED-9815E4245436}" dt="2022-12-09T12:38:51.195" v="2388" actId="1076"/>
          <ac:spMkLst>
            <pc:docMk/>
            <pc:sldMk cId="2602847664" sldId="438"/>
            <ac:spMk id="141" creationId="{0C32489F-7DF1-ACA1-C8D1-6B43000A6D7A}"/>
          </ac:spMkLst>
        </pc:spChg>
        <pc:spChg chg="add mod">
          <ac:chgData name="Tommaso Caiazzi" userId="4467b6bb-f22e-43e1-9cfc-2b9dfdaab12b" providerId="ADAL" clId="{10E107F3-6A84-4A76-96ED-9815E4245436}" dt="2022-12-09T12:39:50.429" v="2404" actId="1076"/>
          <ac:spMkLst>
            <pc:docMk/>
            <pc:sldMk cId="2602847664" sldId="438"/>
            <ac:spMk id="142" creationId="{EB150C9D-7014-ACC5-79DE-410123A4A501}"/>
          </ac:spMkLst>
        </pc:spChg>
        <pc:spChg chg="add mod">
          <ac:chgData name="Tommaso Caiazzi" userId="4467b6bb-f22e-43e1-9cfc-2b9dfdaab12b" providerId="ADAL" clId="{10E107F3-6A84-4A76-96ED-9815E4245436}" dt="2022-12-09T12:40:08.797" v="2409" actId="167"/>
          <ac:spMkLst>
            <pc:docMk/>
            <pc:sldMk cId="2602847664" sldId="438"/>
            <ac:spMk id="143" creationId="{17D1D392-878C-12C2-AB21-EF4B77734501}"/>
          </ac:spMkLst>
        </pc:spChg>
        <pc:spChg chg="add mod">
          <ac:chgData name="Tommaso Caiazzi" userId="4467b6bb-f22e-43e1-9cfc-2b9dfdaab12b" providerId="ADAL" clId="{10E107F3-6A84-4A76-96ED-9815E4245436}" dt="2022-12-09T12:40:14.502" v="2412" actId="167"/>
          <ac:spMkLst>
            <pc:docMk/>
            <pc:sldMk cId="2602847664" sldId="438"/>
            <ac:spMk id="144" creationId="{08382317-D726-CA47-25D6-5FB23263FA47}"/>
          </ac:spMkLst>
        </pc:spChg>
        <pc:spChg chg="add mod">
          <ac:chgData name="Tommaso Caiazzi" userId="4467b6bb-f22e-43e1-9cfc-2b9dfdaab12b" providerId="ADAL" clId="{10E107F3-6A84-4A76-96ED-9815E4245436}" dt="2022-12-09T12:40:49.196" v="2424" actId="167"/>
          <ac:spMkLst>
            <pc:docMk/>
            <pc:sldMk cId="2602847664" sldId="438"/>
            <ac:spMk id="145" creationId="{1ABA25B0-2A89-4DC6-7B3C-2988CF25E2E9}"/>
          </ac:spMkLst>
        </pc:spChg>
        <pc:spChg chg="add del mod">
          <ac:chgData name="Tommaso Caiazzi" userId="4467b6bb-f22e-43e1-9cfc-2b9dfdaab12b" providerId="ADAL" clId="{10E107F3-6A84-4A76-96ED-9815E4245436}" dt="2022-12-09T12:41:09.379" v="2432" actId="20577"/>
          <ac:spMkLst>
            <pc:docMk/>
            <pc:sldMk cId="2602847664" sldId="438"/>
            <ac:spMk id="147" creationId="{72B57BE8-7D2B-CB8B-90CE-55715A5266C7}"/>
          </ac:spMkLst>
        </pc:spChg>
        <pc:spChg chg="mod">
          <ac:chgData name="Tommaso Caiazzi" userId="4467b6bb-f22e-43e1-9cfc-2b9dfdaab12b" providerId="ADAL" clId="{10E107F3-6A84-4A76-96ED-9815E4245436}" dt="2022-12-09T12:41:07.206" v="2430" actId="478"/>
          <ac:spMkLst>
            <pc:docMk/>
            <pc:sldMk cId="2602847664" sldId="438"/>
            <ac:spMk id="148" creationId="{CD690CDE-4075-1B76-3013-168C8BF0988E}"/>
          </ac:spMkLst>
        </pc:spChg>
        <pc:spChg chg="mod">
          <ac:chgData name="Tommaso Caiazzi" userId="4467b6bb-f22e-43e1-9cfc-2b9dfdaab12b" providerId="ADAL" clId="{10E107F3-6A84-4A76-96ED-9815E4245436}" dt="2022-12-09T12:41:07.206" v="2430" actId="478"/>
          <ac:spMkLst>
            <pc:docMk/>
            <pc:sldMk cId="2602847664" sldId="438"/>
            <ac:spMk id="149" creationId="{A5B9E551-1CBE-936A-0C4B-838E38C71736}"/>
          </ac:spMkLst>
        </pc:spChg>
        <pc:grpChg chg="add mod">
          <ac:chgData name="Tommaso Caiazzi" userId="4467b6bb-f22e-43e1-9cfc-2b9dfdaab12b" providerId="ADAL" clId="{10E107F3-6A84-4A76-96ED-9815E4245436}" dt="2022-12-09T12:34:53.756" v="2246" actId="1076"/>
          <ac:grpSpMkLst>
            <pc:docMk/>
            <pc:sldMk cId="2602847664" sldId="438"/>
            <ac:grpSpMk id="12" creationId="{D5A3B13E-8329-FB1D-FA90-EDEC31CAFAF1}"/>
          </ac:grpSpMkLst>
        </pc:grpChg>
        <pc:grpChg chg="add 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23" creationId="{43976437-56B9-3C5F-65B2-4E67A8082184}"/>
          </ac:grpSpMkLst>
        </pc:grpChg>
        <pc:grpChg chg="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24" creationId="{62ECC010-2537-D517-04F3-8A653FBAF6A8}"/>
          </ac:grpSpMkLst>
        </pc:grpChg>
        <pc:grpChg chg="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30" creationId="{408A167B-5EAB-2D76-E657-FE3867E37489}"/>
          </ac:grpSpMkLst>
        </pc:grpChg>
        <pc:grpChg chg="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38" creationId="{D3B5565C-A024-7A98-5F5E-ECDFED4366F4}"/>
          </ac:grpSpMkLst>
        </pc:grpChg>
        <pc:grpChg chg="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39" creationId="{A1AD6888-34F9-1844-3235-892ABD645391}"/>
          </ac:grpSpMkLst>
        </pc:grpChg>
        <pc:grpChg chg="mod">
          <ac:chgData name="Tommaso Caiazzi" userId="4467b6bb-f22e-43e1-9cfc-2b9dfdaab12b" providerId="ADAL" clId="{10E107F3-6A84-4A76-96ED-9815E4245436}" dt="2022-12-09T12:36:21.788" v="2280" actId="1076"/>
          <ac:grpSpMkLst>
            <pc:docMk/>
            <pc:sldMk cId="2602847664" sldId="438"/>
            <ac:grpSpMk id="40" creationId="{2147F134-DF35-B6DB-3854-C06ECD8A9E78}"/>
          </ac:grpSpMkLst>
        </pc:grpChg>
        <pc:grpChg chg="add del mod">
          <ac:chgData name="Tommaso Caiazzi" userId="4467b6bb-f22e-43e1-9cfc-2b9dfdaab12b" providerId="ADAL" clId="{10E107F3-6A84-4A76-96ED-9815E4245436}" dt="2022-12-09T12:36:36.973" v="2286"/>
          <ac:grpSpMkLst>
            <pc:docMk/>
            <pc:sldMk cId="2602847664" sldId="438"/>
            <ac:grpSpMk id="63" creationId="{D3401062-FAA7-34F1-4A3E-B943BDA224F2}"/>
          </ac:grpSpMkLst>
        </pc:grpChg>
        <pc:grpChg chg="mod">
          <ac:chgData name="Tommaso Caiazzi" userId="4467b6bb-f22e-43e1-9cfc-2b9dfdaab12b" providerId="ADAL" clId="{10E107F3-6A84-4A76-96ED-9815E4245436}" dt="2022-12-09T12:36:35.104" v="2284"/>
          <ac:grpSpMkLst>
            <pc:docMk/>
            <pc:sldMk cId="2602847664" sldId="438"/>
            <ac:grpSpMk id="64" creationId="{713D8D23-9749-EA7E-BC3C-9B0D7076BE19}"/>
          </ac:grpSpMkLst>
        </pc:grpChg>
        <pc:grpChg chg="mod">
          <ac:chgData name="Tommaso Caiazzi" userId="4467b6bb-f22e-43e1-9cfc-2b9dfdaab12b" providerId="ADAL" clId="{10E107F3-6A84-4A76-96ED-9815E4245436}" dt="2022-12-09T12:36:35.104" v="2284"/>
          <ac:grpSpMkLst>
            <pc:docMk/>
            <pc:sldMk cId="2602847664" sldId="438"/>
            <ac:grpSpMk id="66" creationId="{6C2653B3-4151-5E5F-2283-989766BF8BFB}"/>
          </ac:grpSpMkLst>
        </pc:grpChg>
        <pc:grpChg chg="mod">
          <ac:chgData name="Tommaso Caiazzi" userId="4467b6bb-f22e-43e1-9cfc-2b9dfdaab12b" providerId="ADAL" clId="{10E107F3-6A84-4A76-96ED-9815E4245436}" dt="2022-12-09T12:36:35.104" v="2284"/>
          <ac:grpSpMkLst>
            <pc:docMk/>
            <pc:sldMk cId="2602847664" sldId="438"/>
            <ac:grpSpMk id="69" creationId="{E6103F0D-909D-EE11-87BD-13E108D3F06A}"/>
          </ac:grpSpMkLst>
        </pc:grpChg>
        <pc:grpChg chg="mod">
          <ac:chgData name="Tommaso Caiazzi" userId="4467b6bb-f22e-43e1-9cfc-2b9dfdaab12b" providerId="ADAL" clId="{10E107F3-6A84-4A76-96ED-9815E4245436}" dt="2022-12-09T12:36:35.104" v="2284"/>
          <ac:grpSpMkLst>
            <pc:docMk/>
            <pc:sldMk cId="2602847664" sldId="438"/>
            <ac:grpSpMk id="70" creationId="{1405480A-429E-6961-934D-32998868CD7E}"/>
          </ac:grpSpMkLst>
        </pc:grpChg>
        <pc:grpChg chg="mod">
          <ac:chgData name="Tommaso Caiazzi" userId="4467b6bb-f22e-43e1-9cfc-2b9dfdaab12b" providerId="ADAL" clId="{10E107F3-6A84-4A76-96ED-9815E4245436}" dt="2022-12-09T12:36:35.104" v="2284"/>
          <ac:grpSpMkLst>
            <pc:docMk/>
            <pc:sldMk cId="2602847664" sldId="438"/>
            <ac:grpSpMk id="71" creationId="{2A7C09E6-C6B0-DA95-0436-B6B37AE6D356}"/>
          </ac:grpSpMkLst>
        </pc:grpChg>
        <pc:grpChg chg="add 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88" creationId="{CBD33C62-0918-2934-6F59-865240F36A92}"/>
          </ac:grpSpMkLst>
        </pc:grpChg>
        <pc:grpChg chg="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89" creationId="{227AC146-B43A-145A-44F5-FA5C80FD8487}"/>
          </ac:grpSpMkLst>
        </pc:grpChg>
        <pc:grpChg chg="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91" creationId="{D3561EA4-E2AC-3F58-FDBC-DAD16FF304D5}"/>
          </ac:grpSpMkLst>
        </pc:grpChg>
        <pc:grpChg chg="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94" creationId="{5A8DFBAC-0B57-B384-1D1F-83D40593EEE4}"/>
          </ac:grpSpMkLst>
        </pc:grpChg>
        <pc:grpChg chg="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95" creationId="{46697531-E6EC-FF9C-DF7D-62BD7BF8A7DF}"/>
          </ac:grpSpMkLst>
        </pc:grpChg>
        <pc:grpChg chg="mod">
          <ac:chgData name="Tommaso Caiazzi" userId="4467b6bb-f22e-43e1-9cfc-2b9dfdaab12b" providerId="ADAL" clId="{10E107F3-6A84-4A76-96ED-9815E4245436}" dt="2022-12-09T12:36:40.264" v="2288" actId="1076"/>
          <ac:grpSpMkLst>
            <pc:docMk/>
            <pc:sldMk cId="2602847664" sldId="438"/>
            <ac:grpSpMk id="96" creationId="{2A4E9A1A-5CDC-73BE-6772-252F261ED02F}"/>
          </ac:grpSpMkLst>
        </pc:grpChg>
        <pc:grpChg chg="add del mod">
          <ac:chgData name="Tommaso Caiazzi" userId="4467b6bb-f22e-43e1-9cfc-2b9dfdaab12b" providerId="ADAL" clId="{10E107F3-6A84-4A76-96ED-9815E4245436}" dt="2022-12-09T12:36:54.942" v="2296"/>
          <ac:grpSpMkLst>
            <pc:docMk/>
            <pc:sldMk cId="2602847664" sldId="438"/>
            <ac:grpSpMk id="113" creationId="{F9BA62CA-80A8-6FE3-F6C8-F0130C564581}"/>
          </ac:grpSpMkLst>
        </pc:grpChg>
        <pc:grpChg chg="mod">
          <ac:chgData name="Tommaso Caiazzi" userId="4467b6bb-f22e-43e1-9cfc-2b9dfdaab12b" providerId="ADAL" clId="{10E107F3-6A84-4A76-96ED-9815E4245436}" dt="2022-12-09T12:36:54.079" v="2295"/>
          <ac:grpSpMkLst>
            <pc:docMk/>
            <pc:sldMk cId="2602847664" sldId="438"/>
            <ac:grpSpMk id="114" creationId="{259A6BD7-05CC-06A0-42C4-DA7A18AAB64F}"/>
          </ac:grpSpMkLst>
        </pc:grpChg>
        <pc:grpChg chg="mod">
          <ac:chgData name="Tommaso Caiazzi" userId="4467b6bb-f22e-43e1-9cfc-2b9dfdaab12b" providerId="ADAL" clId="{10E107F3-6A84-4A76-96ED-9815E4245436}" dt="2022-12-09T12:36:54.079" v="2295"/>
          <ac:grpSpMkLst>
            <pc:docMk/>
            <pc:sldMk cId="2602847664" sldId="438"/>
            <ac:grpSpMk id="116" creationId="{E57A7F19-E9AE-83C8-A70D-433C884E3FB7}"/>
          </ac:grpSpMkLst>
        </pc:grpChg>
        <pc:grpChg chg="mod">
          <ac:chgData name="Tommaso Caiazzi" userId="4467b6bb-f22e-43e1-9cfc-2b9dfdaab12b" providerId="ADAL" clId="{10E107F3-6A84-4A76-96ED-9815E4245436}" dt="2022-12-09T12:36:54.079" v="2295"/>
          <ac:grpSpMkLst>
            <pc:docMk/>
            <pc:sldMk cId="2602847664" sldId="438"/>
            <ac:grpSpMk id="119" creationId="{BC94066A-2ED4-965C-8985-BD38DFC478A9}"/>
          </ac:grpSpMkLst>
        </pc:grpChg>
        <pc:grpChg chg="mod">
          <ac:chgData name="Tommaso Caiazzi" userId="4467b6bb-f22e-43e1-9cfc-2b9dfdaab12b" providerId="ADAL" clId="{10E107F3-6A84-4A76-96ED-9815E4245436}" dt="2022-12-09T12:36:54.079" v="2295"/>
          <ac:grpSpMkLst>
            <pc:docMk/>
            <pc:sldMk cId="2602847664" sldId="438"/>
            <ac:grpSpMk id="120" creationId="{8406739C-B639-49D7-7377-26553F475C7A}"/>
          </ac:grpSpMkLst>
        </pc:grpChg>
        <pc:grpChg chg="mod">
          <ac:chgData name="Tommaso Caiazzi" userId="4467b6bb-f22e-43e1-9cfc-2b9dfdaab12b" providerId="ADAL" clId="{10E107F3-6A84-4A76-96ED-9815E4245436}" dt="2022-12-09T12:36:54.079" v="2295"/>
          <ac:grpSpMkLst>
            <pc:docMk/>
            <pc:sldMk cId="2602847664" sldId="438"/>
            <ac:grpSpMk id="121" creationId="{2F2EE85E-A021-CFBD-AC0A-78C2A169DBD8}"/>
          </ac:grpSpMkLst>
        </pc:grpChg>
        <pc:grpChg chg="add mod">
          <ac:chgData name="Tommaso Caiazzi" userId="4467b6bb-f22e-43e1-9cfc-2b9dfdaab12b" providerId="ADAL" clId="{10E107F3-6A84-4A76-96ED-9815E4245436}" dt="2022-12-09T12:41:07.206" v="2430" actId="478"/>
          <ac:grpSpMkLst>
            <pc:docMk/>
            <pc:sldMk cId="2602847664" sldId="438"/>
            <ac:grpSpMk id="146" creationId="{6C4FE3C6-F48A-470E-1611-02B3604FF2C1}"/>
          </ac:grpSpMkLst>
        </pc:grpChg>
        <pc:cxnChg chg="mod">
          <ac:chgData name="Tommaso Caiazzi" userId="4467b6bb-f22e-43e1-9cfc-2b9dfdaab12b" providerId="ADAL" clId="{10E107F3-6A84-4A76-96ED-9815E4245436}" dt="2022-12-09T12:41:39.636" v="2434" actId="1582"/>
          <ac:cxnSpMkLst>
            <pc:docMk/>
            <pc:sldMk cId="2602847664" sldId="438"/>
            <ac:cxnSpMk id="8" creationId="{360DFA95-73D9-4F45-BC9D-E3B9313F8C5C}"/>
          </ac:cxnSpMkLst>
        </pc:cxnChg>
        <pc:cxnChg chg="del mod">
          <ac:chgData name="Tommaso Caiazzi" userId="4467b6bb-f22e-43e1-9cfc-2b9dfdaab12b" providerId="ADAL" clId="{10E107F3-6A84-4A76-96ED-9815E4245436}" dt="2022-12-09T12:35:32.051" v="2259" actId="478"/>
          <ac:cxnSpMkLst>
            <pc:docMk/>
            <pc:sldMk cId="2602847664" sldId="438"/>
            <ac:cxnSpMk id="11" creationId="{E7A78272-B154-145C-B2C7-E47ABE9C6974}"/>
          </ac:cxnSpMkLst>
        </pc:cxnChg>
        <pc:cxnChg chg="mod">
          <ac:chgData name="Tommaso Caiazzi" userId="4467b6bb-f22e-43e1-9cfc-2b9dfdaab12b" providerId="ADAL" clId="{10E107F3-6A84-4A76-96ED-9815E4245436}" dt="2022-12-09T12:41:45.281" v="2435" actId="1582"/>
          <ac:cxnSpMkLst>
            <pc:docMk/>
            <pc:sldMk cId="2602847664" sldId="438"/>
            <ac:cxnSpMk id="14" creationId="{1C288CE7-CF14-CCA9-BACA-312AB9D855C2}"/>
          </ac:cxnSpMkLst>
        </pc:cxnChg>
        <pc:cxnChg chg="del mod">
          <ac:chgData name="Tommaso Caiazzi" userId="4467b6bb-f22e-43e1-9cfc-2b9dfdaab12b" providerId="ADAL" clId="{10E107F3-6A84-4A76-96ED-9815E4245436}" dt="2022-12-09T12:36:23.716" v="2281" actId="478"/>
          <ac:cxnSpMkLst>
            <pc:docMk/>
            <pc:sldMk cId="2602847664" sldId="438"/>
            <ac:cxnSpMk id="17" creationId="{46128CB9-D7CE-4FBB-E4B6-34F2F4B7A348}"/>
          </ac:cxnSpMkLst>
        </pc:cxnChg>
        <pc:cxnChg chg="add mod">
          <ac:chgData name="Tommaso Caiazzi" userId="4467b6bb-f22e-43e1-9cfc-2b9dfdaab12b" providerId="ADAL" clId="{10E107F3-6A84-4A76-96ED-9815E4245436}" dt="2022-12-09T12:41:34.580" v="2433" actId="1582"/>
          <ac:cxnSpMkLst>
            <pc:docMk/>
            <pc:sldMk cId="2602847664" sldId="438"/>
            <ac:cxnSpMk id="19" creationId="{7A86F92D-6D48-739D-A6A9-FDC847783855}"/>
          </ac:cxnSpMkLst>
        </pc:cxnChg>
        <pc:cxnChg chg="del mod">
          <ac:chgData name="Tommaso Caiazzi" userId="4467b6bb-f22e-43e1-9cfc-2b9dfdaab12b" providerId="ADAL" clId="{10E107F3-6A84-4A76-96ED-9815E4245436}" dt="2022-12-09T12:36:44.059" v="2291" actId="478"/>
          <ac:cxnSpMkLst>
            <pc:docMk/>
            <pc:sldMk cId="2602847664" sldId="438"/>
            <ac:cxnSpMk id="26" creationId="{5ECEE641-CD11-0768-A963-D70CEEA6722A}"/>
          </ac:cxnSpMkLst>
        </pc:cxnChg>
        <pc:cxnChg chg="del mod">
          <ac:chgData name="Tommaso Caiazzi" userId="4467b6bb-f22e-43e1-9cfc-2b9dfdaab12b" providerId="ADAL" clId="{10E107F3-6A84-4A76-96ED-9815E4245436}" dt="2022-12-09T12:35:20.355" v="2256" actId="478"/>
          <ac:cxnSpMkLst>
            <pc:docMk/>
            <pc:sldMk cId="2602847664" sldId="438"/>
            <ac:cxnSpMk id="28" creationId="{51D9261D-1873-B56F-290F-FC7AE329F6DE}"/>
          </ac:cxnSpMkLst>
        </pc:cxnChg>
        <pc:cxnChg chg="del mod">
          <ac:chgData name="Tommaso Caiazzi" userId="4467b6bb-f22e-43e1-9cfc-2b9dfdaab12b" providerId="ADAL" clId="{10E107F3-6A84-4A76-96ED-9815E4245436}" dt="2022-12-09T12:41:00.300" v="2427" actId="478"/>
          <ac:cxnSpMkLst>
            <pc:docMk/>
            <pc:sldMk cId="2602847664" sldId="438"/>
            <ac:cxnSpMk id="33" creationId="{8051B0AE-2A3C-681F-0AB0-BA8CDF900A05}"/>
          </ac:cxnSpMkLst>
        </pc:cxnChg>
      </pc:sldChg>
      <pc:sldChg chg="add del">
        <pc:chgData name="Tommaso Caiazzi" userId="4467b6bb-f22e-43e1-9cfc-2b9dfdaab12b" providerId="ADAL" clId="{10E107F3-6A84-4A76-96ED-9815E4245436}" dt="2022-12-09T12:42:37.945" v="2437" actId="47"/>
        <pc:sldMkLst>
          <pc:docMk/>
          <pc:sldMk cId="2027083832" sldId="439"/>
        </pc:sldMkLst>
      </pc:sldChg>
      <pc:sldChg chg="add del">
        <pc:chgData name="Tommaso Caiazzi" userId="4467b6bb-f22e-43e1-9cfc-2b9dfdaab12b" providerId="ADAL" clId="{10E107F3-6A84-4A76-96ED-9815E4245436}" dt="2022-12-09T12:45:59.118" v="2559" actId="47"/>
        <pc:sldMkLst>
          <pc:docMk/>
          <pc:sldMk cId="896937075" sldId="440"/>
        </pc:sldMkLst>
      </pc:sldChg>
      <pc:sldChg chg="addSp delSp modSp add mod ord delAnim">
        <pc:chgData name="Tommaso Caiazzi" userId="4467b6bb-f22e-43e1-9cfc-2b9dfdaab12b" providerId="ADAL" clId="{10E107F3-6A84-4A76-96ED-9815E4245436}" dt="2022-12-09T12:45:51.085" v="2558" actId="1035"/>
        <pc:sldMkLst>
          <pc:docMk/>
          <pc:sldMk cId="959850857" sldId="441"/>
        </pc:sldMkLst>
        <pc:spChg chg="mod">
          <ac:chgData name="Tommaso Caiazzi" userId="4467b6bb-f22e-43e1-9cfc-2b9dfdaab12b" providerId="ADAL" clId="{10E107F3-6A84-4A76-96ED-9815E4245436}" dt="2022-12-09T12:45:39.641" v="2556"/>
          <ac:spMkLst>
            <pc:docMk/>
            <pc:sldMk cId="959850857" sldId="441"/>
            <ac:spMk id="2" creationId="{A640CD76-3182-73C2-43E4-429E35D98D8B}"/>
          </ac:spMkLst>
        </pc:spChg>
        <pc:spChg chg="add mod">
          <ac:chgData name="Tommaso Caiazzi" userId="4467b6bb-f22e-43e1-9cfc-2b9dfdaab12b" providerId="ADAL" clId="{10E107F3-6A84-4A76-96ED-9815E4245436}" dt="2022-12-09T12:45:48.239" v="2557" actId="14100"/>
          <ac:spMkLst>
            <pc:docMk/>
            <pc:sldMk cId="959850857" sldId="441"/>
            <ac:spMk id="4" creationId="{56E23182-A905-C23F-052C-DB5E131F855F}"/>
          </ac:spMkLst>
        </pc:spChg>
        <pc:spChg chg="del mod">
          <ac:chgData name="Tommaso Caiazzi" userId="4467b6bb-f22e-43e1-9cfc-2b9dfdaab12b" providerId="ADAL" clId="{10E107F3-6A84-4A76-96ED-9815E4245436}" dt="2022-12-09T12:44:25.471" v="2481" actId="478"/>
          <ac:spMkLst>
            <pc:docMk/>
            <pc:sldMk cId="959850857" sldId="441"/>
            <ac:spMk id="5" creationId="{6462E796-EC99-EAC9-953C-0A9F41B1B95A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15" creationId="{930601D3-DFE3-6F57-A144-754A765B57A4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16" creationId="{AE3FBAC5-1B4C-74E1-97B8-5132BA113B2F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17" creationId="{20750B6F-E6E8-D6AF-3CF8-E7A2422994B7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18" creationId="{81D0899B-9C37-8F31-829C-4DADF88DB450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0" creationId="{95FF5401-A002-3600-5799-A8242BA40C29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3" creationId="{DD7C5B30-AFAC-6FFA-60E7-D0FB9093B9E9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4" creationId="{45B1C9FC-86B0-E110-BE97-40F0DEC04B6D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5" creationId="{08A34EDB-9F20-B04E-539C-72DEAB0AA8F4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7" creationId="{EC8CFF2E-D326-D6D6-36CA-1EB2CCA6A269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28" creationId="{48D30B82-67E9-FBD6-8313-0538EC5ABA9A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0" creationId="{0FEF362F-E3F2-98CA-F88E-7C60E67B0DB1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1" creationId="{C5047C6D-C713-8E76-E994-0A32DD752939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3" creationId="{06105C6C-4F06-0D82-FD7A-8CC7405E9178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4" creationId="{38C81C26-674B-1336-8AC5-E21DC4D3F364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6" creationId="{69C9BB84-CFA5-63A6-9F4A-321261BAE8E6}"/>
          </ac:spMkLst>
        </pc:spChg>
        <pc:spChg chg="mod">
          <ac:chgData name="Tommaso Caiazzi" userId="4467b6bb-f22e-43e1-9cfc-2b9dfdaab12b" providerId="ADAL" clId="{10E107F3-6A84-4A76-96ED-9815E4245436}" dt="2022-12-09T12:45:51.085" v="2558" actId="1035"/>
          <ac:spMkLst>
            <pc:docMk/>
            <pc:sldMk cId="959850857" sldId="441"/>
            <ac:spMk id="37" creationId="{EA78F31B-6310-F845-BD14-2D7E26398CE1}"/>
          </ac:spMkLst>
        </pc:s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3" creationId="{5756F1D1-0E3F-3BD8-2A0E-E163DA9F0C8D}"/>
          </ac:grpSpMkLst>
        </pc:gr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22" creationId="{2D7A276D-4775-B5F8-565D-3FB6E7EC50BF}"/>
          </ac:grpSpMkLst>
        </pc:gr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26" creationId="{B39CE0CA-5560-ADEC-5038-B6A2B1E183A8}"/>
          </ac:grpSpMkLst>
        </pc:gr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29" creationId="{7412C771-096A-1D21-9E8D-DDDC51D9031F}"/>
          </ac:grpSpMkLst>
        </pc:gr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32" creationId="{1F844930-0C33-B34B-33E5-5853A7BEB440}"/>
          </ac:grpSpMkLst>
        </pc:grpChg>
        <pc:grpChg chg="mod">
          <ac:chgData name="Tommaso Caiazzi" userId="4467b6bb-f22e-43e1-9cfc-2b9dfdaab12b" providerId="ADAL" clId="{10E107F3-6A84-4A76-96ED-9815E4245436}" dt="2022-12-09T12:45:51.085" v="2558" actId="1035"/>
          <ac:grpSpMkLst>
            <pc:docMk/>
            <pc:sldMk cId="959850857" sldId="441"/>
            <ac:grpSpMk id="35" creationId="{76EE96CC-4E6D-5EF3-BF2E-55553A6F69C9}"/>
          </ac:grpSpMkLst>
        </pc:grpChg>
        <pc:cxnChg chg="del mod">
          <ac:chgData name="Tommaso Caiazzi" userId="4467b6bb-f22e-43e1-9cfc-2b9dfdaab12b" providerId="ADAL" clId="{10E107F3-6A84-4A76-96ED-9815E4245436}" dt="2022-12-09T12:44:22.224" v="2480" actId="478"/>
          <ac:cxnSpMkLst>
            <pc:docMk/>
            <pc:sldMk cId="959850857" sldId="441"/>
            <ac:cxnSpMk id="6" creationId="{5605AC01-956C-24D7-5008-CFD099C52B0E}"/>
          </ac:cxnSpMkLst>
        </pc:cxnChg>
      </pc:sldChg>
      <pc:sldChg chg="add del">
        <pc:chgData name="Tommaso Caiazzi" userId="4467b6bb-f22e-43e1-9cfc-2b9dfdaab12b" providerId="ADAL" clId="{10E107F3-6A84-4A76-96ED-9815E4245436}" dt="2022-12-09T12:43:18.181" v="2440"/>
        <pc:sldMkLst>
          <pc:docMk/>
          <pc:sldMk cId="3787843132" sldId="441"/>
        </pc:sldMkLst>
      </pc:sldChg>
    </pc:docChg>
  </pc:docChgLst>
  <pc:docChgLst>
    <pc:chgData name="Tommaso Caiazzi" userId="S::tcaiazzi@os.uniroma3.it::4467b6bb-f22e-43e1-9cfc-2b9dfdaab12b" providerId="AD" clId="Web-{CBEDD7B4-6469-4767-5E03-6CCE70CB07FC}"/>
    <pc:docChg chg="modSld">
      <pc:chgData name="Tommaso Caiazzi" userId="S::tcaiazzi@os.uniroma3.it::4467b6bb-f22e-43e1-9cfc-2b9dfdaab12b" providerId="AD" clId="Web-{CBEDD7B4-6469-4767-5E03-6CCE70CB07FC}" dt="2022-12-14T16:18:04.003" v="31" actId="20577"/>
      <pc:docMkLst>
        <pc:docMk/>
      </pc:docMkLst>
      <pc:sldChg chg="modSp">
        <pc:chgData name="Tommaso Caiazzi" userId="S::tcaiazzi@os.uniroma3.it::4467b6bb-f22e-43e1-9cfc-2b9dfdaab12b" providerId="AD" clId="Web-{CBEDD7B4-6469-4767-5E03-6CCE70CB07FC}" dt="2022-12-14T16:18:04.003" v="31" actId="20577"/>
        <pc:sldMkLst>
          <pc:docMk/>
          <pc:sldMk cId="3425332087" sldId="430"/>
        </pc:sldMkLst>
        <pc:spChg chg="mod">
          <ac:chgData name="Tommaso Caiazzi" userId="S::tcaiazzi@os.uniroma3.it::4467b6bb-f22e-43e1-9cfc-2b9dfdaab12b" providerId="AD" clId="Web-{CBEDD7B4-6469-4767-5E03-6CCE70CB07FC}" dt="2022-12-14T16:18:04.003" v="31" actId="20577"/>
          <ac:spMkLst>
            <pc:docMk/>
            <pc:sldMk cId="3425332087" sldId="430"/>
            <ac:spMk id="6" creationId="{01443E39-B3AF-09C6-EF7E-8EDA4B693C1C}"/>
          </ac:spMkLst>
        </pc:spChg>
      </pc:sldChg>
    </pc:docChg>
  </pc:docChgLst>
  <pc:docChgLst>
    <pc:chgData name="Lorenzo Ariemma" userId="359e4d9b-18ad-408c-9e1b-373fb95ff396" providerId="ADAL" clId="{318D4D22-D823-48EF-8A79-892BFED0A51E}"/>
    <pc:docChg chg="undo redo custSel addSld delSld modSld sldOrd">
      <pc:chgData name="Lorenzo Ariemma" userId="359e4d9b-18ad-408c-9e1b-373fb95ff396" providerId="ADAL" clId="{318D4D22-D823-48EF-8A79-892BFED0A51E}" dt="2022-12-04T23:28:07.510" v="6347" actId="20577"/>
      <pc:docMkLst>
        <pc:docMk/>
      </pc:docMkLst>
      <pc:sldChg chg="modSp mod">
        <pc:chgData name="Lorenzo Ariemma" userId="359e4d9b-18ad-408c-9e1b-373fb95ff396" providerId="ADAL" clId="{318D4D22-D823-48EF-8A79-892BFED0A51E}" dt="2022-12-01T12:09:53.612" v="1557" actId="20577"/>
        <pc:sldMkLst>
          <pc:docMk/>
          <pc:sldMk cId="0" sldId="267"/>
        </pc:sldMkLst>
        <pc:spChg chg="mod">
          <ac:chgData name="Lorenzo Ariemma" userId="359e4d9b-18ad-408c-9e1b-373fb95ff396" providerId="ADAL" clId="{318D4D22-D823-48EF-8A79-892BFED0A51E}" dt="2022-12-01T12:09:53.612" v="1557" actId="20577"/>
          <ac:spMkLst>
            <pc:docMk/>
            <pc:sldMk cId="0" sldId="267"/>
            <ac:spMk id="165891" creationId="{CC408393-80F8-E891-39E3-7C45FB3EC434}"/>
          </ac:spMkLst>
        </pc:spChg>
      </pc:sldChg>
      <pc:sldChg chg="modSp mod">
        <pc:chgData name="Lorenzo Ariemma" userId="359e4d9b-18ad-408c-9e1b-373fb95ff396" providerId="ADAL" clId="{318D4D22-D823-48EF-8A79-892BFED0A51E}" dt="2022-12-01T12:13:54.888" v="1605" actId="20577"/>
        <pc:sldMkLst>
          <pc:docMk/>
          <pc:sldMk cId="0" sldId="270"/>
        </pc:sldMkLst>
        <pc:spChg chg="mod">
          <ac:chgData name="Lorenzo Ariemma" userId="359e4d9b-18ad-408c-9e1b-373fb95ff396" providerId="ADAL" clId="{318D4D22-D823-48EF-8A79-892BFED0A51E}" dt="2022-12-01T12:13:54.888" v="1605" actId="20577"/>
          <ac:spMkLst>
            <pc:docMk/>
            <pc:sldMk cId="0" sldId="270"/>
            <ac:spMk id="171011" creationId="{2A2F9D3C-7863-FC88-61A1-4A684FC0A17C}"/>
          </ac:spMkLst>
        </pc:spChg>
      </pc:sldChg>
      <pc:sldChg chg="modSp mod">
        <pc:chgData name="Lorenzo Ariemma" userId="359e4d9b-18ad-408c-9e1b-373fb95ff396" providerId="ADAL" clId="{318D4D22-D823-48EF-8A79-892BFED0A51E}" dt="2022-12-01T13:46:55.544" v="4938" actId="20577"/>
        <pc:sldMkLst>
          <pc:docMk/>
          <pc:sldMk cId="0" sldId="276"/>
        </pc:sldMkLst>
        <pc:spChg chg="mod">
          <ac:chgData name="Lorenzo Ariemma" userId="359e4d9b-18ad-408c-9e1b-373fb95ff396" providerId="ADAL" clId="{318D4D22-D823-48EF-8A79-892BFED0A51E}" dt="2022-12-01T13:46:55.544" v="4938" actId="20577"/>
          <ac:spMkLst>
            <pc:docMk/>
            <pc:sldMk cId="0" sldId="276"/>
            <ac:spMk id="177155" creationId="{69FD4376-1C6C-6312-1C86-1F36BC224D01}"/>
          </ac:spMkLst>
        </pc:spChg>
      </pc:sldChg>
      <pc:sldChg chg="modSp mod">
        <pc:chgData name="Lorenzo Ariemma" userId="359e4d9b-18ad-408c-9e1b-373fb95ff396" providerId="ADAL" clId="{318D4D22-D823-48EF-8A79-892BFED0A51E}" dt="2022-12-04T23:25:17.435" v="6314" actId="20577"/>
        <pc:sldMkLst>
          <pc:docMk/>
          <pc:sldMk cId="0" sldId="295"/>
        </pc:sldMkLst>
        <pc:spChg chg="mod">
          <ac:chgData name="Lorenzo Ariemma" userId="359e4d9b-18ad-408c-9e1b-373fb95ff396" providerId="ADAL" clId="{318D4D22-D823-48EF-8A79-892BFED0A51E}" dt="2022-12-04T23:25:17.435" v="6314" actId="20577"/>
          <ac:spMkLst>
            <pc:docMk/>
            <pc:sldMk cId="0" sldId="295"/>
            <ac:spMk id="199683" creationId="{037DA8B4-3787-96E2-C633-5084BB088715}"/>
          </ac:spMkLst>
        </pc:spChg>
      </pc:sldChg>
      <pc:sldChg chg="modAnim">
        <pc:chgData name="Lorenzo Ariemma" userId="359e4d9b-18ad-408c-9e1b-373fb95ff396" providerId="ADAL" clId="{318D4D22-D823-48EF-8A79-892BFED0A51E}" dt="2022-12-04T23:26:53.028" v="6325"/>
        <pc:sldMkLst>
          <pc:docMk/>
          <pc:sldMk cId="0" sldId="296"/>
        </pc:sldMkLst>
      </pc:sldChg>
      <pc:sldChg chg="modSp mod">
        <pc:chgData name="Lorenzo Ariemma" userId="359e4d9b-18ad-408c-9e1b-373fb95ff396" providerId="ADAL" clId="{318D4D22-D823-48EF-8A79-892BFED0A51E}" dt="2022-12-01T12:28:38.544" v="2090"/>
        <pc:sldMkLst>
          <pc:docMk/>
          <pc:sldMk cId="37813216" sldId="340"/>
        </pc:sldMkLst>
        <pc:spChg chg="mod">
          <ac:chgData name="Lorenzo Ariemma" userId="359e4d9b-18ad-408c-9e1b-373fb95ff396" providerId="ADAL" clId="{318D4D22-D823-48EF-8A79-892BFED0A51E}" dt="2022-12-01T12:26:07.976" v="2031" actId="20577"/>
          <ac:spMkLst>
            <pc:docMk/>
            <pc:sldMk cId="37813216" sldId="340"/>
            <ac:spMk id="237570" creationId="{CA8627AE-E876-ED04-9060-971CF6E4ECA2}"/>
          </ac:spMkLst>
        </pc:spChg>
        <pc:spChg chg="mod">
          <ac:chgData name="Lorenzo Ariemma" userId="359e4d9b-18ad-408c-9e1b-373fb95ff396" providerId="ADAL" clId="{318D4D22-D823-48EF-8A79-892BFED0A51E}" dt="2022-12-01T12:28:38.544" v="2090"/>
          <ac:spMkLst>
            <pc:docMk/>
            <pc:sldMk cId="37813216" sldId="340"/>
            <ac:spMk id="237571" creationId="{19B8B733-4E3E-A987-D678-46B445D27927}"/>
          </ac:spMkLst>
        </pc:spChg>
      </pc:sldChg>
      <pc:sldChg chg="modSp mod">
        <pc:chgData name="Lorenzo Ariemma" userId="359e4d9b-18ad-408c-9e1b-373fb95ff396" providerId="ADAL" clId="{318D4D22-D823-48EF-8A79-892BFED0A51E}" dt="2022-12-01T12:28:13.915" v="2087"/>
        <pc:sldMkLst>
          <pc:docMk/>
          <pc:sldMk cId="2414297916" sldId="341"/>
        </pc:sldMkLst>
        <pc:spChg chg="mod">
          <ac:chgData name="Lorenzo Ariemma" userId="359e4d9b-18ad-408c-9e1b-373fb95ff396" providerId="ADAL" clId="{318D4D22-D823-48EF-8A79-892BFED0A51E}" dt="2022-12-01T12:26:17.167" v="2037" actId="20577"/>
          <ac:spMkLst>
            <pc:docMk/>
            <pc:sldMk cId="2414297916" sldId="341"/>
            <ac:spMk id="237570" creationId="{CA8627AE-E876-ED04-9060-971CF6E4ECA2}"/>
          </ac:spMkLst>
        </pc:spChg>
        <pc:spChg chg="mod">
          <ac:chgData name="Lorenzo Ariemma" userId="359e4d9b-18ad-408c-9e1b-373fb95ff396" providerId="ADAL" clId="{318D4D22-D823-48EF-8A79-892BFED0A51E}" dt="2022-12-01T12:28:13.915" v="2087"/>
          <ac:spMkLst>
            <pc:docMk/>
            <pc:sldMk cId="2414297916" sldId="341"/>
            <ac:spMk id="237571" creationId="{19B8B733-4E3E-A987-D678-46B445D27927}"/>
          </ac:spMkLst>
        </pc:spChg>
      </pc:sldChg>
      <pc:sldChg chg="modSp mod">
        <pc:chgData name="Lorenzo Ariemma" userId="359e4d9b-18ad-408c-9e1b-373fb95ff396" providerId="ADAL" clId="{318D4D22-D823-48EF-8A79-892BFED0A51E}" dt="2022-12-01T12:44:28.994" v="2622" actId="20577"/>
        <pc:sldMkLst>
          <pc:docMk/>
          <pc:sldMk cId="3510436555" sldId="342"/>
        </pc:sldMkLst>
        <pc:spChg chg="mod">
          <ac:chgData name="Lorenzo Ariemma" userId="359e4d9b-18ad-408c-9e1b-373fb95ff396" providerId="ADAL" clId="{318D4D22-D823-48EF-8A79-892BFED0A51E}" dt="2022-12-01T12:44:28.994" v="2622" actId="20577"/>
          <ac:spMkLst>
            <pc:docMk/>
            <pc:sldMk cId="3510436555" sldId="342"/>
            <ac:spMk id="5" creationId="{66E00F21-2EED-F411-6926-86EF252DBC4F}"/>
          </ac:spMkLst>
        </pc:spChg>
      </pc:sldChg>
      <pc:sldChg chg="modSp mod">
        <pc:chgData name="Lorenzo Ariemma" userId="359e4d9b-18ad-408c-9e1b-373fb95ff396" providerId="ADAL" clId="{318D4D22-D823-48EF-8A79-892BFED0A51E}" dt="2022-12-04T23:28:07.510" v="6347" actId="20577"/>
        <pc:sldMkLst>
          <pc:docMk/>
          <pc:sldMk cId="3243450866" sldId="345"/>
        </pc:sldMkLst>
        <pc:spChg chg="mod">
          <ac:chgData name="Lorenzo Ariemma" userId="359e4d9b-18ad-408c-9e1b-373fb95ff396" providerId="ADAL" clId="{318D4D22-D823-48EF-8A79-892BFED0A51E}" dt="2022-12-04T23:28:07.510" v="6347" actId="20577"/>
          <ac:spMkLst>
            <pc:docMk/>
            <pc:sldMk cId="3243450866" sldId="345"/>
            <ac:spMk id="2" creationId="{DF95548B-9C04-5F79-700E-D6351D5A9D3C}"/>
          </ac:spMkLst>
        </pc:spChg>
      </pc:sldChg>
      <pc:sldChg chg="modSp mod">
        <pc:chgData name="Lorenzo Ariemma" userId="359e4d9b-18ad-408c-9e1b-373fb95ff396" providerId="ADAL" clId="{318D4D22-D823-48EF-8A79-892BFED0A51E}" dt="2022-12-01T10:34:02.612" v="870" actId="20577"/>
        <pc:sldMkLst>
          <pc:docMk/>
          <pc:sldMk cId="730934462" sldId="349"/>
        </pc:sldMkLst>
        <pc:spChg chg="mod">
          <ac:chgData name="Lorenzo Ariemma" userId="359e4d9b-18ad-408c-9e1b-373fb95ff396" providerId="ADAL" clId="{318D4D22-D823-48EF-8A79-892BFED0A51E}" dt="2022-12-01T10:34:02.612" v="870" actId="20577"/>
          <ac:spMkLst>
            <pc:docMk/>
            <pc:sldMk cId="730934462" sldId="349"/>
            <ac:spMk id="2" creationId="{DC683C1B-3E99-3E85-0FD1-E56D80D998BF}"/>
          </ac:spMkLst>
        </pc:spChg>
      </pc:sldChg>
      <pc:sldChg chg="modSp mod">
        <pc:chgData name="Lorenzo Ariemma" userId="359e4d9b-18ad-408c-9e1b-373fb95ff396" providerId="ADAL" clId="{318D4D22-D823-48EF-8A79-892BFED0A51E}" dt="2022-12-01T09:56:43.166" v="125" actId="20577"/>
        <pc:sldMkLst>
          <pc:docMk/>
          <pc:sldMk cId="1981815084" sldId="366"/>
        </pc:sldMkLst>
        <pc:spChg chg="mod">
          <ac:chgData name="Lorenzo Ariemma" userId="359e4d9b-18ad-408c-9e1b-373fb95ff396" providerId="ADAL" clId="{318D4D22-D823-48EF-8A79-892BFED0A51E}" dt="2022-12-01T09:56:43.166" v="125" actId="20577"/>
          <ac:spMkLst>
            <pc:docMk/>
            <pc:sldMk cId="1981815084" sldId="366"/>
            <ac:spMk id="3" creationId="{A26917B1-213E-6B87-DB3A-1E2428C8CFA5}"/>
          </ac:spMkLst>
        </pc:spChg>
      </pc:sldChg>
      <pc:sldChg chg="modSp mod">
        <pc:chgData name="Lorenzo Ariemma" userId="359e4d9b-18ad-408c-9e1b-373fb95ff396" providerId="ADAL" clId="{318D4D22-D823-48EF-8A79-892BFED0A51E}" dt="2022-12-01T09:57:28.306" v="141" actId="20577"/>
        <pc:sldMkLst>
          <pc:docMk/>
          <pc:sldMk cId="317986360" sldId="367"/>
        </pc:sldMkLst>
        <pc:spChg chg="mod">
          <ac:chgData name="Lorenzo Ariemma" userId="359e4d9b-18ad-408c-9e1b-373fb95ff396" providerId="ADAL" clId="{318D4D22-D823-48EF-8A79-892BFED0A51E}" dt="2022-12-01T09:57:28.306" v="141" actId="20577"/>
          <ac:spMkLst>
            <pc:docMk/>
            <pc:sldMk cId="317986360" sldId="367"/>
            <ac:spMk id="3" creationId="{CB55CB8F-C218-E51E-72D0-D7437F4C1647}"/>
          </ac:spMkLst>
        </pc:spChg>
      </pc:sldChg>
      <pc:sldChg chg="modSp mod">
        <pc:chgData name="Lorenzo Ariemma" userId="359e4d9b-18ad-408c-9e1b-373fb95ff396" providerId="ADAL" clId="{318D4D22-D823-48EF-8A79-892BFED0A51E}" dt="2022-12-01T13:32:02.648" v="4630" actId="20577"/>
        <pc:sldMkLst>
          <pc:docMk/>
          <pc:sldMk cId="1369715098" sldId="368"/>
        </pc:sldMkLst>
        <pc:spChg chg="mod">
          <ac:chgData name="Lorenzo Ariemma" userId="359e4d9b-18ad-408c-9e1b-373fb95ff396" providerId="ADAL" clId="{318D4D22-D823-48EF-8A79-892BFED0A51E}" dt="2022-12-01T13:32:02.648" v="4630" actId="20577"/>
          <ac:spMkLst>
            <pc:docMk/>
            <pc:sldMk cId="1369715098" sldId="368"/>
            <ac:spMk id="2" creationId="{C3B63CC9-F7AB-9DA6-1168-6854B73C6120}"/>
          </ac:spMkLst>
        </pc:spChg>
      </pc:sldChg>
      <pc:sldChg chg="addSp modSp mod">
        <pc:chgData name="Lorenzo Ariemma" userId="359e4d9b-18ad-408c-9e1b-373fb95ff396" providerId="ADAL" clId="{318D4D22-D823-48EF-8A79-892BFED0A51E}" dt="2022-12-01T12:51:17.031" v="2695" actId="1037"/>
        <pc:sldMkLst>
          <pc:docMk/>
          <pc:sldMk cId="3002617150" sldId="369"/>
        </pc:sldMkLst>
        <pc:spChg chg="mod">
          <ac:chgData name="Lorenzo Ariemma" userId="359e4d9b-18ad-408c-9e1b-373fb95ff396" providerId="ADAL" clId="{318D4D22-D823-48EF-8A79-892BFED0A51E}" dt="2022-12-01T12:50:19.789" v="2689" actId="20577"/>
          <ac:spMkLst>
            <pc:docMk/>
            <pc:sldMk cId="3002617150" sldId="369"/>
            <ac:spMk id="2" creationId="{91538204-B76D-731B-0D7E-F67615B3F590}"/>
          </ac:spMkLst>
        </pc:spChg>
        <pc:spChg chg="mod">
          <ac:chgData name="Lorenzo Ariemma" userId="359e4d9b-18ad-408c-9e1b-373fb95ff396" providerId="ADAL" clId="{318D4D22-D823-48EF-8A79-892BFED0A51E}" dt="2022-12-01T12:45:56.777" v="2655" actId="20577"/>
          <ac:spMkLst>
            <pc:docMk/>
            <pc:sldMk cId="3002617150" sldId="369"/>
            <ac:spMk id="5" creationId="{66E00F21-2EED-F411-6926-86EF252DBC4F}"/>
          </ac:spMkLst>
        </pc:spChg>
        <pc:picChg chg="add mod">
          <ac:chgData name="Lorenzo Ariemma" userId="359e4d9b-18ad-408c-9e1b-373fb95ff396" providerId="ADAL" clId="{318D4D22-D823-48EF-8A79-892BFED0A51E}" dt="2022-12-01T12:51:17.031" v="2695" actId="1037"/>
          <ac:picMkLst>
            <pc:docMk/>
            <pc:sldMk cId="3002617150" sldId="369"/>
            <ac:picMk id="4" creationId="{03CF15BA-ECEE-647D-C820-7463EF58B48A}"/>
          </ac:picMkLst>
        </pc:picChg>
      </pc:sldChg>
      <pc:sldChg chg="modSp mod">
        <pc:chgData name="Lorenzo Ariemma" userId="359e4d9b-18ad-408c-9e1b-373fb95ff396" providerId="ADAL" clId="{318D4D22-D823-48EF-8A79-892BFED0A51E}" dt="2022-12-01T09:59:20.478" v="152" actId="114"/>
        <pc:sldMkLst>
          <pc:docMk/>
          <pc:sldMk cId="3809730248" sldId="370"/>
        </pc:sldMkLst>
        <pc:spChg chg="mod">
          <ac:chgData name="Lorenzo Ariemma" userId="359e4d9b-18ad-408c-9e1b-373fb95ff396" providerId="ADAL" clId="{318D4D22-D823-48EF-8A79-892BFED0A51E}" dt="2022-12-01T09:59:20.478" v="152" actId="114"/>
          <ac:spMkLst>
            <pc:docMk/>
            <pc:sldMk cId="3809730248" sldId="370"/>
            <ac:spMk id="3" creationId="{0FE477C0-0DFE-0FCA-128C-C0A257075F1C}"/>
          </ac:spMkLst>
        </pc:spChg>
      </pc:sldChg>
      <pc:sldChg chg="modSp mod">
        <pc:chgData name="Lorenzo Ariemma" userId="359e4d9b-18ad-408c-9e1b-373fb95ff396" providerId="ADAL" clId="{318D4D22-D823-48EF-8A79-892BFED0A51E}" dt="2022-12-01T10:22:46.215" v="631" actId="20577"/>
        <pc:sldMkLst>
          <pc:docMk/>
          <pc:sldMk cId="1112699219" sldId="373"/>
        </pc:sldMkLst>
        <pc:spChg chg="mod">
          <ac:chgData name="Lorenzo Ariemma" userId="359e4d9b-18ad-408c-9e1b-373fb95ff396" providerId="ADAL" clId="{318D4D22-D823-48EF-8A79-892BFED0A51E}" dt="2022-12-01T10:22:46.215" v="631" actId="20577"/>
          <ac:spMkLst>
            <pc:docMk/>
            <pc:sldMk cId="1112699219" sldId="373"/>
            <ac:spMk id="3" creationId="{BFC3BC7F-0B52-8679-D21A-AC6DC10984C3}"/>
          </ac:spMkLst>
        </pc:spChg>
      </pc:sldChg>
      <pc:sldChg chg="modSp mod">
        <pc:chgData name="Lorenzo Ariemma" userId="359e4d9b-18ad-408c-9e1b-373fb95ff396" providerId="ADAL" clId="{318D4D22-D823-48EF-8A79-892BFED0A51E}" dt="2022-12-01T10:20:20.492" v="591" actId="6549"/>
        <pc:sldMkLst>
          <pc:docMk/>
          <pc:sldMk cId="234039205" sldId="374"/>
        </pc:sldMkLst>
        <pc:spChg chg="mod">
          <ac:chgData name="Lorenzo Ariemma" userId="359e4d9b-18ad-408c-9e1b-373fb95ff396" providerId="ADAL" clId="{318D4D22-D823-48EF-8A79-892BFED0A51E}" dt="2022-12-01T10:20:20.492" v="591" actId="6549"/>
          <ac:spMkLst>
            <pc:docMk/>
            <pc:sldMk cId="234039205" sldId="374"/>
            <ac:spMk id="3" creationId="{94D8752F-8DED-6CE9-3CA8-695E80E2A037}"/>
          </ac:spMkLst>
        </pc:spChg>
      </pc:sldChg>
      <pc:sldChg chg="addSp delSp modSp add del mod modAnim">
        <pc:chgData name="Lorenzo Ariemma" userId="359e4d9b-18ad-408c-9e1b-373fb95ff396" providerId="ADAL" clId="{318D4D22-D823-48EF-8A79-892BFED0A51E}" dt="2022-12-01T12:29:44.113" v="2091" actId="2696"/>
        <pc:sldMkLst>
          <pc:docMk/>
          <pc:sldMk cId="4159709981" sldId="376"/>
        </pc:sldMkLst>
        <pc:spChg chg="del">
          <ac:chgData name="Lorenzo Ariemma" userId="359e4d9b-18ad-408c-9e1b-373fb95ff396" providerId="ADAL" clId="{318D4D22-D823-48EF-8A79-892BFED0A51E}" dt="2022-12-01T10:27:53.949" v="634" actId="478"/>
          <ac:spMkLst>
            <pc:docMk/>
            <pc:sldMk cId="4159709981" sldId="376"/>
            <ac:spMk id="3" creationId="{D0EBAE9D-6EB7-EF96-E01F-9FDAA02D8FF2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5" creationId="{D7D449DF-56C5-E5F2-924A-169C3AF6CDE8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6" creationId="{09648BBD-E46D-2C8C-B0FE-796099FDEF5C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8" creationId="{2458A576-75F7-5087-077B-8357E7BD82D1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9" creationId="{E76EE2AD-35F7-FBA5-C455-9F6E8B561D96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0" creationId="{675D7100-E954-49D5-6287-3CBE48C29D93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1" creationId="{0932A2B4-9E35-F6C5-208C-3E1CAFCEACCA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2" creationId="{62C4660B-CDA3-BD4B-3BC0-F87193084831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3" creationId="{619A3357-71AC-256F-7AB9-F52597B712C4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4" creationId="{E783000F-4B83-B411-8D71-FE147FEFF9D6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5" creationId="{DEC4D066-653E-3375-6891-0CEFB1D4EBC8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16" creationId="{08C7FCA1-87B7-43F4-E183-5BC0DD7A0713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20" creationId="{E11D9AF0-224E-04D0-C7E7-0FCFEBB0B831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22" creationId="{CD5F50F8-2142-D995-B746-D126FB931C97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23" creationId="{7BE6E536-15CE-B27B-EBE7-242237E8696F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24" creationId="{7B8113F9-5CA2-E459-1272-631319E7EE63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25" creationId="{C2DE0A48-BD63-80F0-27C5-D38930BD9E2C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4" creationId="{22FE5345-655F-B6CE-A660-EB3EA5F3AC51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5" creationId="{5F55C019-9EC5-6E87-D2FB-A6057509E74F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6" creationId="{19B9FF10-7D13-2273-297C-4330A40B87CA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7" creationId="{F2948B9B-26D3-8025-1ABD-54E5D8202589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8" creationId="{7F0C4CF0-02D2-FA85-59EB-1D53E6564AB7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39" creationId="{21D9CA23-0577-FFEB-615F-9D0249814666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0" creationId="{86028D62-B6CD-B743-1E63-D77B84A1A79D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1" creationId="{B6704DE3-25EB-C0E2-137D-DB8AB6F39A27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2" creationId="{5D7CF168-2CA7-EB90-DB8D-1D121706D260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7" creationId="{BBA931A2-07D5-B9E3-1F1D-81288E2A2813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8" creationId="{7610962C-88C3-7A38-BF13-29E320B8A7BF}"/>
          </ac:spMkLst>
        </pc:spChg>
        <pc:spChg chg="mod">
          <ac:chgData name="Lorenzo Ariemma" userId="359e4d9b-18ad-408c-9e1b-373fb95ff396" providerId="ADAL" clId="{318D4D22-D823-48EF-8A79-892BFED0A51E}" dt="2022-12-01T11:30:13.696" v="1163" actId="14100"/>
          <ac:spMkLst>
            <pc:docMk/>
            <pc:sldMk cId="4159709981" sldId="376"/>
            <ac:spMk id="49" creationId="{0FA8E12A-2642-BD56-E4FE-2D68AD4515D4}"/>
          </ac:spMkLst>
        </pc:spChg>
        <pc:spChg chg="add del">
          <ac:chgData name="Lorenzo Ariemma" userId="359e4d9b-18ad-408c-9e1b-373fb95ff396" providerId="ADAL" clId="{318D4D22-D823-48EF-8A79-892BFED0A51E}" dt="2022-12-01T11:22:34.353" v="1081" actId="478"/>
          <ac:spMkLst>
            <pc:docMk/>
            <pc:sldMk cId="4159709981" sldId="376"/>
            <ac:spMk id="50" creationId="{03505B58-D503-37DE-8A32-3D60EFEF0C17}"/>
          </ac:spMkLst>
        </pc:spChg>
        <pc:spChg chg="add del mod">
          <ac:chgData name="Lorenzo Ariemma" userId="359e4d9b-18ad-408c-9e1b-373fb95ff396" providerId="ADAL" clId="{318D4D22-D823-48EF-8A79-892BFED0A51E}" dt="2022-12-01T11:22:52.163" v="1084" actId="478"/>
          <ac:spMkLst>
            <pc:docMk/>
            <pc:sldMk cId="4159709981" sldId="376"/>
            <ac:spMk id="51" creationId="{517FD848-BDE4-9E72-AA17-52DC843650C8}"/>
          </ac:spMkLst>
        </pc:spChg>
        <pc:spChg chg="add del mod">
          <ac:chgData name="Lorenzo Ariemma" userId="359e4d9b-18ad-408c-9e1b-373fb95ff396" providerId="ADAL" clId="{318D4D22-D823-48EF-8A79-892BFED0A51E}" dt="2022-12-01T11:23:34.888" v="1087" actId="478"/>
          <ac:spMkLst>
            <pc:docMk/>
            <pc:sldMk cId="4159709981" sldId="376"/>
            <ac:spMk id="52" creationId="{2832D4AE-1C5B-3E4C-998E-502B1EABA222}"/>
          </ac:spMkLst>
        </pc:spChg>
        <pc:spChg chg="add del">
          <ac:chgData name="Lorenzo Ariemma" userId="359e4d9b-18ad-408c-9e1b-373fb95ff396" providerId="ADAL" clId="{318D4D22-D823-48EF-8A79-892BFED0A51E}" dt="2022-12-01T11:24:26.932" v="1089" actId="478"/>
          <ac:spMkLst>
            <pc:docMk/>
            <pc:sldMk cId="4159709981" sldId="376"/>
            <ac:spMk id="53" creationId="{32BADEDF-446C-6225-23DA-0ED6682DAAF3}"/>
          </ac:spMkLst>
        </pc:spChg>
        <pc:spChg chg="add del mod">
          <ac:chgData name="Lorenzo Ariemma" userId="359e4d9b-18ad-408c-9e1b-373fb95ff396" providerId="ADAL" clId="{318D4D22-D823-48EF-8A79-892BFED0A51E}" dt="2022-12-01T11:26:31.640" v="1109" actId="478"/>
          <ac:spMkLst>
            <pc:docMk/>
            <pc:sldMk cId="4159709981" sldId="376"/>
            <ac:spMk id="54" creationId="{F107F35F-EA72-0E3D-E754-1D84A6ACAB30}"/>
          </ac:spMkLst>
        </pc:spChg>
        <pc:spChg chg="add del mod">
          <ac:chgData name="Lorenzo Ariemma" userId="359e4d9b-18ad-408c-9e1b-373fb95ff396" providerId="ADAL" clId="{318D4D22-D823-48EF-8A79-892BFED0A51E}" dt="2022-12-01T11:26:31.640" v="1109" actId="478"/>
          <ac:spMkLst>
            <pc:docMk/>
            <pc:sldMk cId="4159709981" sldId="376"/>
            <ac:spMk id="55" creationId="{776343C8-C372-B36A-612C-69476B63240E}"/>
          </ac:spMkLst>
        </pc:spChg>
        <pc:spChg chg="add del mod">
          <ac:chgData name="Lorenzo Ariemma" userId="359e4d9b-18ad-408c-9e1b-373fb95ff396" providerId="ADAL" clId="{318D4D22-D823-48EF-8A79-892BFED0A51E}" dt="2022-12-01T11:26:26.229" v="1107" actId="478"/>
          <ac:spMkLst>
            <pc:docMk/>
            <pc:sldMk cId="4159709981" sldId="376"/>
            <ac:spMk id="56" creationId="{B7E1C00E-B3CF-DFBD-A364-773FF0B5ADC2}"/>
          </ac:spMkLst>
        </pc:spChg>
        <pc:spChg chg="add del mod">
          <ac:chgData name="Lorenzo Ariemma" userId="359e4d9b-18ad-408c-9e1b-373fb95ff396" providerId="ADAL" clId="{318D4D22-D823-48EF-8A79-892BFED0A51E}" dt="2022-12-01T11:26:26.870" v="1108" actId="478"/>
          <ac:spMkLst>
            <pc:docMk/>
            <pc:sldMk cId="4159709981" sldId="376"/>
            <ac:spMk id="57" creationId="{B230A29B-37E6-7203-4302-E57134FAEF91}"/>
          </ac:spMkLst>
        </pc:spChg>
        <pc:spChg chg="add del mod">
          <ac:chgData name="Lorenzo Ariemma" userId="359e4d9b-18ad-408c-9e1b-373fb95ff396" providerId="ADAL" clId="{318D4D22-D823-48EF-8A79-892BFED0A51E}" dt="2022-12-01T11:28:25.841" v="1136" actId="478"/>
          <ac:spMkLst>
            <pc:docMk/>
            <pc:sldMk cId="4159709981" sldId="376"/>
            <ac:spMk id="58" creationId="{13A98142-1744-ADFC-17AD-306005DC8DD5}"/>
          </ac:spMkLst>
        </pc:spChg>
        <pc:spChg chg="add del mod">
          <ac:chgData name="Lorenzo Ariemma" userId="359e4d9b-18ad-408c-9e1b-373fb95ff396" providerId="ADAL" clId="{318D4D22-D823-48EF-8A79-892BFED0A51E}" dt="2022-12-01T11:28:26.674" v="1137" actId="478"/>
          <ac:spMkLst>
            <pc:docMk/>
            <pc:sldMk cId="4159709981" sldId="376"/>
            <ac:spMk id="59" creationId="{5F869D7C-5DF5-0149-27E3-21C8AC739BF2}"/>
          </ac:spMkLst>
        </pc:spChg>
        <pc:spChg chg="add del mod">
          <ac:chgData name="Lorenzo Ariemma" userId="359e4d9b-18ad-408c-9e1b-373fb95ff396" providerId="ADAL" clId="{318D4D22-D823-48EF-8A79-892BFED0A51E}" dt="2022-12-01T11:28:27.097" v="1138" actId="478"/>
          <ac:spMkLst>
            <pc:docMk/>
            <pc:sldMk cId="4159709981" sldId="376"/>
            <ac:spMk id="60" creationId="{D02D7226-5E9B-FCA6-3A3F-CF23AE1B7039}"/>
          </ac:spMkLst>
        </pc:spChg>
        <pc:spChg chg="add del mod">
          <ac:chgData name="Lorenzo Ariemma" userId="359e4d9b-18ad-408c-9e1b-373fb95ff396" providerId="ADAL" clId="{318D4D22-D823-48EF-8A79-892BFED0A51E}" dt="2022-12-01T11:28:27.870" v="1139" actId="478"/>
          <ac:spMkLst>
            <pc:docMk/>
            <pc:sldMk cId="4159709981" sldId="376"/>
            <ac:spMk id="61" creationId="{4C6CF102-7D95-5C63-C291-B020F2AFEECC}"/>
          </ac:spMkLst>
        </pc:spChg>
        <pc:spChg chg="add mod">
          <ac:chgData name="Lorenzo Ariemma" userId="359e4d9b-18ad-408c-9e1b-373fb95ff396" providerId="ADAL" clId="{318D4D22-D823-48EF-8A79-892BFED0A51E}" dt="2022-12-01T11:45:08.760" v="1186" actId="14100"/>
          <ac:spMkLst>
            <pc:docMk/>
            <pc:sldMk cId="4159709981" sldId="376"/>
            <ac:spMk id="62" creationId="{9E867248-1DFD-D9AE-CFDF-76ED05E4BA95}"/>
          </ac:spMkLst>
        </pc:spChg>
        <pc:spChg chg="add mod">
          <ac:chgData name="Lorenzo Ariemma" userId="359e4d9b-18ad-408c-9e1b-373fb95ff396" providerId="ADAL" clId="{318D4D22-D823-48EF-8A79-892BFED0A51E}" dt="2022-12-01T11:45:11.442" v="1187" actId="14100"/>
          <ac:spMkLst>
            <pc:docMk/>
            <pc:sldMk cId="4159709981" sldId="376"/>
            <ac:spMk id="63" creationId="{544FF9EE-AA83-0A5C-0DA3-989F9AC4F184}"/>
          </ac:spMkLst>
        </pc:spChg>
        <pc:spChg chg="add mod">
          <ac:chgData name="Lorenzo Ariemma" userId="359e4d9b-18ad-408c-9e1b-373fb95ff396" providerId="ADAL" clId="{318D4D22-D823-48EF-8A79-892BFED0A51E}" dt="2022-12-01T11:48:20.881" v="1223" actId="1076"/>
          <ac:spMkLst>
            <pc:docMk/>
            <pc:sldMk cId="4159709981" sldId="376"/>
            <ac:spMk id="64" creationId="{AFCAC61C-96A4-4E81-F0B9-D6C98A58D6E8}"/>
          </ac:spMkLst>
        </pc:spChg>
        <pc:spChg chg="add mod">
          <ac:chgData name="Lorenzo Ariemma" userId="359e4d9b-18ad-408c-9e1b-373fb95ff396" providerId="ADAL" clId="{318D4D22-D823-48EF-8A79-892BFED0A51E}" dt="2022-12-01T11:48:20.881" v="1223" actId="1076"/>
          <ac:spMkLst>
            <pc:docMk/>
            <pc:sldMk cId="4159709981" sldId="376"/>
            <ac:spMk id="65" creationId="{75F255CD-4358-7E73-3F5B-33B94CB3B517}"/>
          </ac:spMkLst>
        </pc:spChg>
        <pc:spChg chg="add del mod">
          <ac:chgData name="Lorenzo Ariemma" userId="359e4d9b-18ad-408c-9e1b-373fb95ff396" providerId="ADAL" clId="{318D4D22-D823-48EF-8A79-892BFED0A51E}" dt="2022-12-01T11:49:05.564" v="1238" actId="478"/>
          <ac:spMkLst>
            <pc:docMk/>
            <pc:sldMk cId="4159709981" sldId="376"/>
            <ac:spMk id="66" creationId="{EC7ACCBA-947C-5BB9-7FC2-42C9ADA147F9}"/>
          </ac:spMkLst>
        </pc:spChg>
        <pc:spChg chg="add del mod">
          <ac:chgData name="Lorenzo Ariemma" userId="359e4d9b-18ad-408c-9e1b-373fb95ff396" providerId="ADAL" clId="{318D4D22-D823-48EF-8A79-892BFED0A51E}" dt="2022-12-01T11:49:04.631" v="1237" actId="478"/>
          <ac:spMkLst>
            <pc:docMk/>
            <pc:sldMk cId="4159709981" sldId="376"/>
            <ac:spMk id="67" creationId="{F3974F5A-5181-A063-647D-74513958C375}"/>
          </ac:spMkLst>
        </pc:spChg>
        <pc:spChg chg="add mod">
          <ac:chgData name="Lorenzo Ariemma" userId="359e4d9b-18ad-408c-9e1b-373fb95ff396" providerId="ADAL" clId="{318D4D22-D823-48EF-8A79-892BFED0A51E}" dt="2022-12-01T11:48:20.881" v="1223" actId="1076"/>
          <ac:spMkLst>
            <pc:docMk/>
            <pc:sldMk cId="4159709981" sldId="376"/>
            <ac:spMk id="68" creationId="{EE0C151A-6371-C498-5348-4E98A598B6FD}"/>
          </ac:spMkLst>
        </pc:spChg>
        <pc:spChg chg="add del mod">
          <ac:chgData name="Lorenzo Ariemma" userId="359e4d9b-18ad-408c-9e1b-373fb95ff396" providerId="ADAL" clId="{318D4D22-D823-48EF-8A79-892BFED0A51E}" dt="2022-12-01T11:49:07.155" v="1240" actId="478"/>
          <ac:spMkLst>
            <pc:docMk/>
            <pc:sldMk cId="4159709981" sldId="376"/>
            <ac:spMk id="69" creationId="{79E9B53B-B82D-EF6E-1354-3F67D221E923}"/>
          </ac:spMkLst>
        </pc:spChg>
        <pc:spChg chg="add mod">
          <ac:chgData name="Lorenzo Ariemma" userId="359e4d9b-18ad-408c-9e1b-373fb95ff396" providerId="ADAL" clId="{318D4D22-D823-48EF-8A79-892BFED0A51E}" dt="2022-12-01T11:48:38.366" v="1226" actId="1076"/>
          <ac:spMkLst>
            <pc:docMk/>
            <pc:sldMk cId="4159709981" sldId="376"/>
            <ac:spMk id="70" creationId="{103E1965-D7B9-5888-9A5A-BD2B70CE0298}"/>
          </ac:spMkLst>
        </pc:spChg>
        <pc:spChg chg="add mod">
          <ac:chgData name="Lorenzo Ariemma" userId="359e4d9b-18ad-408c-9e1b-373fb95ff396" providerId="ADAL" clId="{318D4D22-D823-48EF-8A79-892BFED0A51E}" dt="2022-12-01T11:48:38.366" v="1226" actId="1076"/>
          <ac:spMkLst>
            <pc:docMk/>
            <pc:sldMk cId="4159709981" sldId="376"/>
            <ac:spMk id="71" creationId="{C600F331-A38E-0037-B56F-FB192659217B}"/>
          </ac:spMkLst>
        </pc:spChg>
        <pc:spChg chg="add del mod">
          <ac:chgData name="Lorenzo Ariemma" userId="359e4d9b-18ad-408c-9e1b-373fb95ff396" providerId="ADAL" clId="{318D4D22-D823-48EF-8A79-892BFED0A51E}" dt="2022-12-01T11:49:07.893" v="1241" actId="478"/>
          <ac:spMkLst>
            <pc:docMk/>
            <pc:sldMk cId="4159709981" sldId="376"/>
            <ac:spMk id="72" creationId="{334C4C98-639D-282C-5535-75CC766B9493}"/>
          </ac:spMkLst>
        </pc:spChg>
        <pc:spChg chg="add mod">
          <ac:chgData name="Lorenzo Ariemma" userId="359e4d9b-18ad-408c-9e1b-373fb95ff396" providerId="ADAL" clId="{318D4D22-D823-48EF-8A79-892BFED0A51E}" dt="2022-12-01T11:48:38.366" v="1226" actId="1076"/>
          <ac:spMkLst>
            <pc:docMk/>
            <pc:sldMk cId="4159709981" sldId="376"/>
            <ac:spMk id="73" creationId="{AA29CDA9-9C63-CEB8-7660-0061DF8C3CB6}"/>
          </ac:spMkLst>
        </pc:spChg>
        <pc:spChg chg="add mod">
          <ac:chgData name="Lorenzo Ariemma" userId="359e4d9b-18ad-408c-9e1b-373fb95ff396" providerId="ADAL" clId="{318D4D22-D823-48EF-8A79-892BFED0A51E}" dt="2022-12-01T11:48:38.366" v="1226" actId="1076"/>
          <ac:spMkLst>
            <pc:docMk/>
            <pc:sldMk cId="4159709981" sldId="376"/>
            <ac:spMk id="74" creationId="{D4DBEF4C-4CB2-EBEC-78D4-817FE3728DB6}"/>
          </ac:spMkLst>
        </pc:spChg>
        <pc:spChg chg="add mod">
          <ac:chgData name="Lorenzo Ariemma" userId="359e4d9b-18ad-408c-9e1b-373fb95ff396" providerId="ADAL" clId="{318D4D22-D823-48EF-8A79-892BFED0A51E}" dt="2022-12-01T11:48:44.423" v="1228" actId="1076"/>
          <ac:spMkLst>
            <pc:docMk/>
            <pc:sldMk cId="4159709981" sldId="376"/>
            <ac:spMk id="75" creationId="{E80A4910-F8F3-FD46-BF3B-00DBA7FA1C29}"/>
          </ac:spMkLst>
        </pc:spChg>
        <pc:spChg chg="add mod">
          <ac:chgData name="Lorenzo Ariemma" userId="359e4d9b-18ad-408c-9e1b-373fb95ff396" providerId="ADAL" clId="{318D4D22-D823-48EF-8A79-892BFED0A51E}" dt="2022-12-01T11:48:44.423" v="1228" actId="1076"/>
          <ac:spMkLst>
            <pc:docMk/>
            <pc:sldMk cId="4159709981" sldId="376"/>
            <ac:spMk id="76" creationId="{DE6DE86C-B166-AC47-E72A-BD0C96E16823}"/>
          </ac:spMkLst>
        </pc:spChg>
        <pc:spChg chg="add del mod">
          <ac:chgData name="Lorenzo Ariemma" userId="359e4d9b-18ad-408c-9e1b-373fb95ff396" providerId="ADAL" clId="{318D4D22-D823-48EF-8A79-892BFED0A51E}" dt="2022-12-01T11:49:09.395" v="1242" actId="478"/>
          <ac:spMkLst>
            <pc:docMk/>
            <pc:sldMk cId="4159709981" sldId="376"/>
            <ac:spMk id="77" creationId="{858B2A6D-181F-4902-2C9A-9148FA62B525}"/>
          </ac:spMkLst>
        </pc:spChg>
        <pc:spChg chg="add mod">
          <ac:chgData name="Lorenzo Ariemma" userId="359e4d9b-18ad-408c-9e1b-373fb95ff396" providerId="ADAL" clId="{318D4D22-D823-48EF-8A79-892BFED0A51E}" dt="2022-12-01T11:48:44.423" v="1228" actId="1076"/>
          <ac:spMkLst>
            <pc:docMk/>
            <pc:sldMk cId="4159709981" sldId="376"/>
            <ac:spMk id="78" creationId="{A99E689A-3F87-81C2-2D45-C10970DE156A}"/>
          </ac:spMkLst>
        </pc:spChg>
        <pc:spChg chg="add del mod">
          <ac:chgData name="Lorenzo Ariemma" userId="359e4d9b-18ad-408c-9e1b-373fb95ff396" providerId="ADAL" clId="{318D4D22-D823-48EF-8A79-892BFED0A51E}" dt="2022-12-01T11:49:10.580" v="1244" actId="478"/>
          <ac:spMkLst>
            <pc:docMk/>
            <pc:sldMk cId="4159709981" sldId="376"/>
            <ac:spMk id="79" creationId="{C0113FF5-C4B6-B241-2C52-B7972A8185E0}"/>
          </ac:spMkLst>
        </pc:spChg>
        <pc:spChg chg="add del mod">
          <ac:chgData name="Lorenzo Ariemma" userId="359e4d9b-18ad-408c-9e1b-373fb95ff396" providerId="ADAL" clId="{318D4D22-D823-48EF-8A79-892BFED0A51E}" dt="2022-12-01T11:49:09.998" v="1243" actId="478"/>
          <ac:spMkLst>
            <pc:docMk/>
            <pc:sldMk cId="4159709981" sldId="376"/>
            <ac:spMk id="80" creationId="{B0104AEB-E033-731E-F3D5-DA8FEBF85BBE}"/>
          </ac:spMkLst>
        </pc:spChg>
        <pc:spChg chg="add del mod">
          <ac:chgData name="Lorenzo Ariemma" userId="359e4d9b-18ad-408c-9e1b-373fb95ff396" providerId="ADAL" clId="{318D4D22-D823-48EF-8A79-892BFED0A51E}" dt="2022-12-01T11:49:11.749" v="1245" actId="478"/>
          <ac:spMkLst>
            <pc:docMk/>
            <pc:sldMk cId="4159709981" sldId="376"/>
            <ac:spMk id="81" creationId="{0C493754-A681-CB31-3907-46A9044F6928}"/>
          </ac:spMkLst>
        </pc:spChg>
        <pc:spChg chg="add mod">
          <ac:chgData name="Lorenzo Ariemma" userId="359e4d9b-18ad-408c-9e1b-373fb95ff396" providerId="ADAL" clId="{318D4D22-D823-48EF-8A79-892BFED0A51E}" dt="2022-12-01T11:48:51.993" v="1230" actId="1076"/>
          <ac:spMkLst>
            <pc:docMk/>
            <pc:sldMk cId="4159709981" sldId="376"/>
            <ac:spMk id="82" creationId="{F3EFCCFA-582C-7F18-6F26-B1310046EB92}"/>
          </ac:spMkLst>
        </pc:spChg>
        <pc:spChg chg="add mod">
          <ac:chgData name="Lorenzo Ariemma" userId="359e4d9b-18ad-408c-9e1b-373fb95ff396" providerId="ADAL" clId="{318D4D22-D823-48EF-8A79-892BFED0A51E}" dt="2022-12-01T11:48:51.993" v="1230" actId="1076"/>
          <ac:spMkLst>
            <pc:docMk/>
            <pc:sldMk cId="4159709981" sldId="376"/>
            <ac:spMk id="83" creationId="{8E085D2D-6874-4F16-9CE5-B5E4F86E911F}"/>
          </ac:spMkLst>
        </pc:spChg>
        <pc:spChg chg="add mod">
          <ac:chgData name="Lorenzo Ariemma" userId="359e4d9b-18ad-408c-9e1b-373fb95ff396" providerId="ADAL" clId="{318D4D22-D823-48EF-8A79-892BFED0A51E}" dt="2022-12-01T11:48:51.993" v="1230" actId="1076"/>
          <ac:spMkLst>
            <pc:docMk/>
            <pc:sldMk cId="4159709981" sldId="376"/>
            <ac:spMk id="84" creationId="{69472DC6-54F2-CDCA-0655-9481BED17105}"/>
          </ac:spMkLst>
        </pc:spChg>
        <pc:spChg chg="add mod">
          <ac:chgData name="Lorenzo Ariemma" userId="359e4d9b-18ad-408c-9e1b-373fb95ff396" providerId="ADAL" clId="{318D4D22-D823-48EF-8A79-892BFED0A51E}" dt="2022-12-01T11:48:51.993" v="1230" actId="1076"/>
          <ac:spMkLst>
            <pc:docMk/>
            <pc:sldMk cId="4159709981" sldId="376"/>
            <ac:spMk id="85" creationId="{960ECE39-C627-25EF-D207-1ADF3496D432}"/>
          </ac:spMkLst>
        </pc:spChg>
        <pc:spChg chg="add del mod">
          <ac:chgData name="Lorenzo Ariemma" userId="359e4d9b-18ad-408c-9e1b-373fb95ff396" providerId="ADAL" clId="{318D4D22-D823-48EF-8A79-892BFED0A51E}" dt="2022-12-01T11:49:12.388" v="1246" actId="478"/>
          <ac:spMkLst>
            <pc:docMk/>
            <pc:sldMk cId="4159709981" sldId="376"/>
            <ac:spMk id="86" creationId="{CAC4365D-2B9F-F78D-5B91-4D5DA53AA69C}"/>
          </ac:spMkLst>
        </pc:spChg>
        <pc:spChg chg="add mod">
          <ac:chgData name="Lorenzo Ariemma" userId="359e4d9b-18ad-408c-9e1b-373fb95ff396" providerId="ADAL" clId="{318D4D22-D823-48EF-8A79-892BFED0A51E}" dt="2022-12-01T11:58:02.958" v="1440" actId="1035"/>
          <ac:spMkLst>
            <pc:docMk/>
            <pc:sldMk cId="4159709981" sldId="376"/>
            <ac:spMk id="88" creationId="{163FD44D-BFC1-BE88-FB06-34C844388FBD}"/>
          </ac:spMkLst>
        </pc:spChg>
        <pc:spChg chg="add mod">
          <ac:chgData name="Lorenzo Ariemma" userId="359e4d9b-18ad-408c-9e1b-373fb95ff396" providerId="ADAL" clId="{318D4D22-D823-48EF-8A79-892BFED0A51E}" dt="2022-12-01T11:45:13.626" v="1188" actId="14100"/>
          <ac:spMkLst>
            <pc:docMk/>
            <pc:sldMk cId="4159709981" sldId="376"/>
            <ac:spMk id="211968" creationId="{F7DDA195-9F18-2729-082A-89B2BB069EBC}"/>
          </ac:spMkLst>
        </pc:spChg>
        <pc:spChg chg="add mod">
          <ac:chgData name="Lorenzo Ariemma" userId="359e4d9b-18ad-408c-9e1b-373fb95ff396" providerId="ADAL" clId="{318D4D22-D823-48EF-8A79-892BFED0A51E}" dt="2022-12-01T11:45:15.478" v="1189" actId="14100"/>
          <ac:spMkLst>
            <pc:docMk/>
            <pc:sldMk cId="4159709981" sldId="376"/>
            <ac:spMk id="211969" creationId="{90570671-1ED3-7147-7B17-595CEE538075}"/>
          </ac:spMkLst>
        </pc:spChg>
        <pc:spChg chg="mod">
          <ac:chgData name="Lorenzo Ariemma" userId="359e4d9b-18ad-408c-9e1b-373fb95ff396" providerId="ADAL" clId="{318D4D22-D823-48EF-8A79-892BFED0A51E}" dt="2022-12-01T10:29:13.876" v="670" actId="20577"/>
          <ac:spMkLst>
            <pc:docMk/>
            <pc:sldMk cId="4159709981" sldId="376"/>
            <ac:spMk id="211970" creationId="{EDFD10A7-4F6B-B00A-C376-DC850B6EF276}"/>
          </ac:spMkLst>
        </pc:spChg>
        <pc:spChg chg="del mod">
          <ac:chgData name="Lorenzo Ariemma" userId="359e4d9b-18ad-408c-9e1b-373fb95ff396" providerId="ADAL" clId="{318D4D22-D823-48EF-8A79-892BFED0A51E}" dt="2022-12-01T11:31:31.403" v="1164" actId="478"/>
          <ac:spMkLst>
            <pc:docMk/>
            <pc:sldMk cId="4159709981" sldId="376"/>
            <ac:spMk id="211971" creationId="{E6C5F209-CFC4-C2D1-4E01-9488BDE811EA}"/>
          </ac:spMkLst>
        </pc:spChg>
        <pc:spChg chg="add mod">
          <ac:chgData name="Lorenzo Ariemma" userId="359e4d9b-18ad-408c-9e1b-373fb95ff396" providerId="ADAL" clId="{318D4D22-D823-48EF-8A79-892BFED0A51E}" dt="2022-12-01T11:45:20.541" v="1190" actId="14100"/>
          <ac:spMkLst>
            <pc:docMk/>
            <pc:sldMk cId="4159709981" sldId="376"/>
            <ac:spMk id="211972" creationId="{BD77F907-C279-6F03-C378-44BF92E57A05}"/>
          </ac:spMkLst>
        </pc:spChg>
        <pc:spChg chg="add mod">
          <ac:chgData name="Lorenzo Ariemma" userId="359e4d9b-18ad-408c-9e1b-373fb95ff396" providerId="ADAL" clId="{318D4D22-D823-48EF-8A79-892BFED0A51E}" dt="2022-12-01T11:45:20.541" v="1190" actId="14100"/>
          <ac:spMkLst>
            <pc:docMk/>
            <pc:sldMk cId="4159709981" sldId="376"/>
            <ac:spMk id="211973" creationId="{70E4C5CD-5AEC-C2CA-84A7-B367D72852F1}"/>
          </ac:spMkLst>
        </pc:spChg>
        <pc:spChg chg="add mod">
          <ac:chgData name="Lorenzo Ariemma" userId="359e4d9b-18ad-408c-9e1b-373fb95ff396" providerId="ADAL" clId="{318D4D22-D823-48EF-8A79-892BFED0A51E}" dt="2022-12-01T11:45:20.541" v="1190" actId="14100"/>
          <ac:spMkLst>
            <pc:docMk/>
            <pc:sldMk cId="4159709981" sldId="376"/>
            <ac:spMk id="211974" creationId="{8D3560BE-8E28-7C5E-C1A5-9628F06B086C}"/>
          </ac:spMkLst>
        </pc:spChg>
        <pc:spChg chg="add mod">
          <ac:chgData name="Lorenzo Ariemma" userId="359e4d9b-18ad-408c-9e1b-373fb95ff396" providerId="ADAL" clId="{318D4D22-D823-48EF-8A79-892BFED0A51E}" dt="2022-12-01T11:45:20.541" v="1190" actId="14100"/>
          <ac:spMkLst>
            <pc:docMk/>
            <pc:sldMk cId="4159709981" sldId="376"/>
            <ac:spMk id="211975" creationId="{1C3CB7C4-10E6-25C1-6A81-7E1408AA8DC2}"/>
          </ac:spMkLst>
        </pc:spChg>
        <pc:spChg chg="add del mod">
          <ac:chgData name="Lorenzo Ariemma" userId="359e4d9b-18ad-408c-9e1b-373fb95ff396" providerId="ADAL" clId="{318D4D22-D823-48EF-8A79-892BFED0A51E}" dt="2022-12-01T11:31:33.216" v="1165" actId="478"/>
          <ac:spMkLst>
            <pc:docMk/>
            <pc:sldMk cId="4159709981" sldId="376"/>
            <ac:spMk id="211980" creationId="{D297E96E-4E84-9F03-34CD-FDD19AE7550B}"/>
          </ac:spMkLst>
        </pc:spChg>
        <pc:spChg chg="add mod">
          <ac:chgData name="Lorenzo Ariemma" userId="359e4d9b-18ad-408c-9e1b-373fb95ff396" providerId="ADAL" clId="{318D4D22-D823-48EF-8A79-892BFED0A51E}" dt="2022-12-01T11:32:32.402" v="1185" actId="1076"/>
          <ac:spMkLst>
            <pc:docMk/>
            <pc:sldMk cId="4159709981" sldId="376"/>
            <ac:spMk id="211985" creationId="{54092DAA-0892-212C-32B3-1CEA34F5F802}"/>
          </ac:spMkLst>
        </pc:spChg>
        <pc:spChg chg="add mod">
          <ac:chgData name="Lorenzo Ariemma" userId="359e4d9b-18ad-408c-9e1b-373fb95ff396" providerId="ADAL" clId="{318D4D22-D823-48EF-8A79-892BFED0A51E}" dt="2022-12-01T11:47:05.961" v="1209" actId="1076"/>
          <ac:spMkLst>
            <pc:docMk/>
            <pc:sldMk cId="4159709981" sldId="376"/>
            <ac:spMk id="211986" creationId="{89A30E44-822E-CA64-B16F-1EA2B088EE28}"/>
          </ac:spMkLst>
        </pc:spChg>
        <pc:spChg chg="add mod">
          <ac:chgData name="Lorenzo Ariemma" userId="359e4d9b-18ad-408c-9e1b-373fb95ff396" providerId="ADAL" clId="{318D4D22-D823-48EF-8A79-892BFED0A51E}" dt="2022-12-01T11:47:12.923" v="1211" actId="1076"/>
          <ac:spMkLst>
            <pc:docMk/>
            <pc:sldMk cId="4159709981" sldId="376"/>
            <ac:spMk id="211987" creationId="{0D8E4BC0-A1DD-D3F1-79FA-0E6D9029F9AE}"/>
          </ac:spMkLst>
        </pc:spChg>
        <pc:spChg chg="add mod">
          <ac:chgData name="Lorenzo Ariemma" userId="359e4d9b-18ad-408c-9e1b-373fb95ff396" providerId="ADAL" clId="{318D4D22-D823-48EF-8A79-892BFED0A51E}" dt="2022-12-01T11:47:19.216" v="1213" actId="1076"/>
          <ac:spMkLst>
            <pc:docMk/>
            <pc:sldMk cId="4159709981" sldId="376"/>
            <ac:spMk id="211988" creationId="{55EEC0E9-3533-C6C5-69E4-D82D3CD26FE7}"/>
          </ac:spMkLst>
        </pc:spChg>
        <pc:spChg chg="add mod">
          <ac:chgData name="Lorenzo Ariemma" userId="359e4d9b-18ad-408c-9e1b-373fb95ff396" providerId="ADAL" clId="{318D4D22-D823-48EF-8A79-892BFED0A51E}" dt="2022-12-01T11:47:19.216" v="1213" actId="1076"/>
          <ac:spMkLst>
            <pc:docMk/>
            <pc:sldMk cId="4159709981" sldId="376"/>
            <ac:spMk id="211989" creationId="{8A0B7FD2-8224-3567-4BF0-DCB952034E5D}"/>
          </ac:spMkLst>
        </pc:spChg>
        <pc:spChg chg="add mod">
          <ac:chgData name="Lorenzo Ariemma" userId="359e4d9b-18ad-408c-9e1b-373fb95ff396" providerId="ADAL" clId="{318D4D22-D823-48EF-8A79-892BFED0A51E}" dt="2022-12-01T11:47:24.072" v="1215" actId="1076"/>
          <ac:spMkLst>
            <pc:docMk/>
            <pc:sldMk cId="4159709981" sldId="376"/>
            <ac:spMk id="211991" creationId="{7A932691-FA30-4BB8-E153-0E85F0FFDCB1}"/>
          </ac:spMkLst>
        </pc:spChg>
        <pc:spChg chg="add mod">
          <ac:chgData name="Lorenzo Ariemma" userId="359e4d9b-18ad-408c-9e1b-373fb95ff396" providerId="ADAL" clId="{318D4D22-D823-48EF-8A79-892BFED0A51E}" dt="2022-12-01T11:47:24.072" v="1215" actId="1076"/>
          <ac:spMkLst>
            <pc:docMk/>
            <pc:sldMk cId="4159709981" sldId="376"/>
            <ac:spMk id="211995" creationId="{7D77E8F9-8685-0B75-E997-35C665E21164}"/>
          </ac:spMkLst>
        </pc:spChg>
        <pc:spChg chg="add mod">
          <ac:chgData name="Lorenzo Ariemma" userId="359e4d9b-18ad-408c-9e1b-373fb95ff396" providerId="ADAL" clId="{318D4D22-D823-48EF-8A79-892BFED0A51E}" dt="2022-12-01T11:47:55.269" v="1217" actId="1076"/>
          <ac:spMkLst>
            <pc:docMk/>
            <pc:sldMk cId="4159709981" sldId="376"/>
            <ac:spMk id="211996" creationId="{E8584580-0985-FF2F-C70D-B3125E2C3D5E}"/>
          </ac:spMkLst>
        </pc:spChg>
        <pc:spChg chg="add mod">
          <ac:chgData name="Lorenzo Ariemma" userId="359e4d9b-18ad-408c-9e1b-373fb95ff396" providerId="ADAL" clId="{318D4D22-D823-48EF-8A79-892BFED0A51E}" dt="2022-12-01T11:47:55.269" v="1217" actId="1076"/>
          <ac:spMkLst>
            <pc:docMk/>
            <pc:sldMk cId="4159709981" sldId="376"/>
            <ac:spMk id="211997" creationId="{D4128E05-12C5-9EC4-82E7-C30521AC0B4E}"/>
          </ac:spMkLst>
        </pc:spChg>
        <pc:spChg chg="add mod">
          <ac:chgData name="Lorenzo Ariemma" userId="359e4d9b-18ad-408c-9e1b-373fb95ff396" providerId="ADAL" clId="{318D4D22-D823-48EF-8A79-892BFED0A51E}" dt="2022-12-01T11:47:55.269" v="1217" actId="1076"/>
          <ac:spMkLst>
            <pc:docMk/>
            <pc:sldMk cId="4159709981" sldId="376"/>
            <ac:spMk id="211999" creationId="{2A47CB0F-BB2A-A6E6-DD10-590BBAF98271}"/>
          </ac:spMkLst>
        </pc:spChg>
        <pc:spChg chg="add del mod">
          <ac:chgData name="Lorenzo Ariemma" userId="359e4d9b-18ad-408c-9e1b-373fb95ff396" providerId="ADAL" clId="{318D4D22-D823-48EF-8A79-892BFED0A51E}" dt="2022-12-01T11:48:59.072" v="1232" actId="478"/>
          <ac:spMkLst>
            <pc:docMk/>
            <pc:sldMk cId="4159709981" sldId="376"/>
            <ac:spMk id="212002" creationId="{280DDA1E-382F-9112-2331-EB6222F78524}"/>
          </ac:spMkLst>
        </pc:spChg>
        <pc:spChg chg="add del mod">
          <ac:chgData name="Lorenzo Ariemma" userId="359e4d9b-18ad-408c-9e1b-373fb95ff396" providerId="ADAL" clId="{318D4D22-D823-48EF-8A79-892BFED0A51E}" dt="2022-12-01T11:48:57.839" v="1231" actId="478"/>
          <ac:spMkLst>
            <pc:docMk/>
            <pc:sldMk cId="4159709981" sldId="376"/>
            <ac:spMk id="212003" creationId="{AA328343-9E90-F82B-96F3-12105E093EB8}"/>
          </ac:spMkLst>
        </pc:spChg>
        <pc:spChg chg="add mod">
          <ac:chgData name="Lorenzo Ariemma" userId="359e4d9b-18ad-408c-9e1b-373fb95ff396" providerId="ADAL" clId="{318D4D22-D823-48EF-8A79-892BFED0A51E}" dt="2022-12-01T11:47:55.269" v="1217" actId="1076"/>
          <ac:spMkLst>
            <pc:docMk/>
            <pc:sldMk cId="4159709981" sldId="376"/>
            <ac:spMk id="212004" creationId="{66F02E6C-2B48-753E-254F-AD050C25BED4}"/>
          </ac:spMkLst>
        </pc:spChg>
        <pc:spChg chg="add del mod">
          <ac:chgData name="Lorenzo Ariemma" userId="359e4d9b-18ad-408c-9e1b-373fb95ff396" providerId="ADAL" clId="{318D4D22-D823-48EF-8A79-892BFED0A51E}" dt="2022-12-01T11:49:00.878" v="1233" actId="478"/>
          <ac:spMkLst>
            <pc:docMk/>
            <pc:sldMk cId="4159709981" sldId="376"/>
            <ac:spMk id="212005" creationId="{517F1662-8D35-BA93-F676-21BF5D676869}"/>
          </ac:spMkLst>
        </pc:spChg>
        <pc:spChg chg="add mod">
          <ac:chgData name="Lorenzo Ariemma" userId="359e4d9b-18ad-408c-9e1b-373fb95ff396" providerId="ADAL" clId="{318D4D22-D823-48EF-8A79-892BFED0A51E}" dt="2022-12-01T11:48:01.128" v="1219" actId="1076"/>
          <ac:spMkLst>
            <pc:docMk/>
            <pc:sldMk cId="4159709981" sldId="376"/>
            <ac:spMk id="212007" creationId="{5B39B63B-4EB6-C291-908A-B92DD56768A7}"/>
          </ac:spMkLst>
        </pc:spChg>
        <pc:spChg chg="add mod">
          <ac:chgData name="Lorenzo Ariemma" userId="359e4d9b-18ad-408c-9e1b-373fb95ff396" providerId="ADAL" clId="{318D4D22-D823-48EF-8A79-892BFED0A51E}" dt="2022-12-01T11:48:01.128" v="1219" actId="1076"/>
          <ac:spMkLst>
            <pc:docMk/>
            <pc:sldMk cId="4159709981" sldId="376"/>
            <ac:spMk id="212009" creationId="{E963DDE4-EA71-3C6B-7BC5-D0EBA2A4B157}"/>
          </ac:spMkLst>
        </pc:spChg>
        <pc:spChg chg="add mod">
          <ac:chgData name="Lorenzo Ariemma" userId="359e4d9b-18ad-408c-9e1b-373fb95ff396" providerId="ADAL" clId="{318D4D22-D823-48EF-8A79-892BFED0A51E}" dt="2022-12-01T11:48:01.128" v="1219" actId="1076"/>
          <ac:spMkLst>
            <pc:docMk/>
            <pc:sldMk cId="4159709981" sldId="376"/>
            <ac:spMk id="212010" creationId="{942F1D08-A65D-B0A0-5F7E-77D733189905}"/>
          </ac:spMkLst>
        </pc:spChg>
        <pc:spChg chg="add mod">
          <ac:chgData name="Lorenzo Ariemma" userId="359e4d9b-18ad-408c-9e1b-373fb95ff396" providerId="ADAL" clId="{318D4D22-D823-48EF-8A79-892BFED0A51E}" dt="2022-12-01T11:48:01.128" v="1219" actId="1076"/>
          <ac:spMkLst>
            <pc:docMk/>
            <pc:sldMk cId="4159709981" sldId="376"/>
            <ac:spMk id="212014" creationId="{F9927070-F1E7-ED44-C0C4-5D8ACA9039FB}"/>
          </ac:spMkLst>
        </pc:spChg>
        <pc:spChg chg="add del mod">
          <ac:chgData name="Lorenzo Ariemma" userId="359e4d9b-18ad-408c-9e1b-373fb95ff396" providerId="ADAL" clId="{318D4D22-D823-48EF-8A79-892BFED0A51E}" dt="2022-12-01T11:49:01.557" v="1234" actId="478"/>
          <ac:spMkLst>
            <pc:docMk/>
            <pc:sldMk cId="4159709981" sldId="376"/>
            <ac:spMk id="212015" creationId="{931E8835-EF27-85FC-8A43-B4218D6B9BFF}"/>
          </ac:spMkLst>
        </pc:spChg>
        <pc:spChg chg="add mod">
          <ac:chgData name="Lorenzo Ariemma" userId="359e4d9b-18ad-408c-9e1b-373fb95ff396" providerId="ADAL" clId="{318D4D22-D823-48EF-8A79-892BFED0A51E}" dt="2022-12-01T11:48:31.888" v="1224" actId="1076"/>
          <ac:spMkLst>
            <pc:docMk/>
            <pc:sldMk cId="4159709981" sldId="376"/>
            <ac:spMk id="212016" creationId="{49EA54EE-A6B3-2E43-BE77-B0EA7D6B1137}"/>
          </ac:spMkLst>
        </pc:spChg>
        <pc:spChg chg="add del mod">
          <ac:chgData name="Lorenzo Ariemma" userId="359e4d9b-18ad-408c-9e1b-373fb95ff396" providerId="ADAL" clId="{318D4D22-D823-48EF-8A79-892BFED0A51E}" dt="2022-12-01T11:49:02.637" v="1235" actId="478"/>
          <ac:spMkLst>
            <pc:docMk/>
            <pc:sldMk cId="4159709981" sldId="376"/>
            <ac:spMk id="212018" creationId="{EE989578-1CA8-C9F9-FEE9-071813F44EBF}"/>
          </ac:spMkLst>
        </pc:spChg>
        <pc:spChg chg="add mod">
          <ac:chgData name="Lorenzo Ariemma" userId="359e4d9b-18ad-408c-9e1b-373fb95ff396" providerId="ADAL" clId="{318D4D22-D823-48EF-8A79-892BFED0A51E}" dt="2022-12-01T11:48:31.888" v="1224" actId="1076"/>
          <ac:spMkLst>
            <pc:docMk/>
            <pc:sldMk cId="4159709981" sldId="376"/>
            <ac:spMk id="212027" creationId="{1EB93666-A479-11FC-104A-73425A1997FE}"/>
          </ac:spMkLst>
        </pc:spChg>
        <pc:spChg chg="add mod">
          <ac:chgData name="Lorenzo Ariemma" userId="359e4d9b-18ad-408c-9e1b-373fb95ff396" providerId="ADAL" clId="{318D4D22-D823-48EF-8A79-892BFED0A51E}" dt="2022-12-01T11:48:31.888" v="1224" actId="1076"/>
          <ac:spMkLst>
            <pc:docMk/>
            <pc:sldMk cId="4159709981" sldId="376"/>
            <ac:spMk id="212028" creationId="{05CCFBB3-10E9-AE99-5CAA-BA89AF934F49}"/>
          </ac:spMkLst>
        </pc:spChg>
        <pc:spChg chg="add del mod">
          <ac:chgData name="Lorenzo Ariemma" userId="359e4d9b-18ad-408c-9e1b-373fb95ff396" providerId="ADAL" clId="{318D4D22-D823-48EF-8A79-892BFED0A51E}" dt="2022-12-01T11:49:03.796" v="1236" actId="478"/>
          <ac:spMkLst>
            <pc:docMk/>
            <pc:sldMk cId="4159709981" sldId="376"/>
            <ac:spMk id="212029" creationId="{5A192E44-8521-4C58-A902-751664E13179}"/>
          </ac:spMkLst>
        </pc:spChg>
        <pc:spChg chg="add mod">
          <ac:chgData name="Lorenzo Ariemma" userId="359e4d9b-18ad-408c-9e1b-373fb95ff396" providerId="ADAL" clId="{318D4D22-D823-48EF-8A79-892BFED0A51E}" dt="2022-12-01T11:48:31.888" v="1224" actId="1076"/>
          <ac:spMkLst>
            <pc:docMk/>
            <pc:sldMk cId="4159709981" sldId="376"/>
            <ac:spMk id="212030" creationId="{6D49C747-2A68-358C-2924-D810DA4CB456}"/>
          </ac:spMkLst>
        </pc:spChg>
        <pc:spChg chg="add del mod">
          <ac:chgData name="Lorenzo Ariemma" userId="359e4d9b-18ad-408c-9e1b-373fb95ff396" providerId="ADAL" clId="{318D4D22-D823-48EF-8A79-892BFED0A51E}" dt="2022-12-01T11:49:06.055" v="1239" actId="478"/>
          <ac:spMkLst>
            <pc:docMk/>
            <pc:sldMk cId="4159709981" sldId="376"/>
            <ac:spMk id="212031" creationId="{2273611D-82F9-3529-E8C9-5FC0EB74E202}"/>
          </ac:spMkLst>
        </pc:spChg>
        <pc:grpChg chg="add mod">
          <ac:chgData name="Lorenzo Ariemma" userId="359e4d9b-18ad-408c-9e1b-373fb95ff396" providerId="ADAL" clId="{318D4D22-D823-48EF-8A79-892BFED0A51E}" dt="2022-12-01T11:30:13.696" v="1163" actId="14100"/>
          <ac:grpSpMkLst>
            <pc:docMk/>
            <pc:sldMk cId="4159709981" sldId="376"/>
            <ac:grpSpMk id="4" creationId="{C6D6ADE8-DE9B-4892-A34E-A74D2653B17F}"/>
          </ac:grpSpMkLst>
        </pc:grpChg>
        <pc:grpChg chg="del mod">
          <ac:chgData name="Lorenzo Ariemma" userId="359e4d9b-18ad-408c-9e1b-373fb95ff396" providerId="ADAL" clId="{318D4D22-D823-48EF-8A79-892BFED0A51E}" dt="2022-12-01T11:22:03.586" v="1078" actId="478"/>
          <ac:grpSpMkLst>
            <pc:docMk/>
            <pc:sldMk cId="4159709981" sldId="376"/>
            <ac:grpSpMk id="7" creationId="{7756B439-3C3F-8901-CF29-4B236B635A0D}"/>
          </ac:grpSpMkLst>
        </pc:grp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17" creationId="{5E1DF708-9878-8CAA-2331-BEAEC4C46D9B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18" creationId="{613FBE48-D113-B63D-8D91-4CA6C59A9261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19" creationId="{F55DE2F6-2D85-DEB0-0512-5559DC143EFF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21" creationId="{3AFF567A-DD0E-B4C4-B635-BE2379556847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26" creationId="{81589253-EDAE-A282-E8C4-39A59ADD840F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27" creationId="{B539F27D-50FD-B2C2-762A-6BC58CD55488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28" creationId="{47C3C89E-435B-737C-8B37-7D9F6E2BFA9F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29" creationId="{C0A7445B-A7AE-F7B2-CC49-77649E9B6109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30" creationId="{DB235A90-E0BA-CF0F-3821-D89D3534A672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31" creationId="{BC407E03-1A4A-38A2-DC1E-756BF1882668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32" creationId="{4082E689-9D1B-7424-7CDB-DE3EB75BE54D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33" creationId="{92CC4A5D-5BE4-1C67-2CCD-C458A9BDA862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43" creationId="{3677A7A7-2A57-9434-5392-5AD2C7BCC8D9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44" creationId="{24CEFEAA-671E-7F22-DB27-6DA899B736A8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45" creationId="{2F987350-782A-E3C6-FDF3-355DA9765382}"/>
          </ac:cxnSpMkLst>
        </pc:cxnChg>
        <pc:cxnChg chg="mod">
          <ac:chgData name="Lorenzo Ariemma" userId="359e4d9b-18ad-408c-9e1b-373fb95ff396" providerId="ADAL" clId="{318D4D22-D823-48EF-8A79-892BFED0A51E}" dt="2022-12-01T11:30:13.696" v="1163" actId="14100"/>
          <ac:cxnSpMkLst>
            <pc:docMk/>
            <pc:sldMk cId="4159709981" sldId="376"/>
            <ac:cxnSpMk id="46" creationId="{F7EA80FC-F9FB-5551-F42D-FAAB249003C2}"/>
          </ac:cxnSpMkLst>
        </pc:cxnChg>
        <pc:cxnChg chg="add mod">
          <ac:chgData name="Lorenzo Ariemma" userId="359e4d9b-18ad-408c-9e1b-373fb95ff396" providerId="ADAL" clId="{318D4D22-D823-48EF-8A79-892BFED0A51E}" dt="2022-12-01T11:51:43.314" v="1252" actId="14100"/>
          <ac:cxnSpMkLst>
            <pc:docMk/>
            <pc:sldMk cId="4159709981" sldId="376"/>
            <ac:cxnSpMk id="87" creationId="{1402833A-2C74-22D0-F998-0AAF18576A3A}"/>
          </ac:cxnSpMkLst>
        </pc:cxnChg>
        <pc:cxnChg chg="add mod">
          <ac:chgData name="Lorenzo Ariemma" userId="359e4d9b-18ad-408c-9e1b-373fb95ff396" providerId="ADAL" clId="{318D4D22-D823-48EF-8A79-892BFED0A51E}" dt="2022-12-01T11:31:44.645" v="1168" actId="1582"/>
          <ac:cxnSpMkLst>
            <pc:docMk/>
            <pc:sldMk cId="4159709981" sldId="376"/>
            <ac:cxnSpMk id="211984" creationId="{CB7BC976-3EC2-473E-5C09-F51E9233444D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1998" creationId="{6E047DE1-0462-7D16-248B-9933E42918D5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00" creationId="{5B45DC2D-BC70-3330-512E-D699A033179A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01" creationId="{5F6E87DA-9DFD-C6BA-90D1-36B87FF89EA7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08" creationId="{6A9BA643-5DF2-E7A1-4209-39018DFD72D8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19" creationId="{55D03833-E5B4-ED38-0E35-9F42961AC740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0" creationId="{09DC0B8F-A2FB-8472-A6DE-9F79433D9513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1" creationId="{60C44FAF-3903-78CE-4E6C-5E46C3672EDA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2" creationId="{8A24BD4F-36A7-2E45-A42C-3384AE3E65E5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3" creationId="{2B0E4F50-4ACA-8586-5E4A-D42D7B1C2680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4" creationId="{5EAFE953-906A-A0EB-DEE7-297321FFE5F7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5" creationId="{DC72A6C0-54F1-080E-232C-1C2350AD6E5D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26" creationId="{DB1E2795-F114-BEF8-387D-B533AC6ACB77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61" creationId="{3D6A79CA-CE9F-B6A7-9823-17B0938FC6D0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62" creationId="{2B8A4078-F89E-0D21-8F07-D9773F10E2D6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63" creationId="{1B3A9C9A-51D3-C16A-E74D-B24DEF94B059}"/>
          </ac:cxnSpMkLst>
        </pc:cxnChg>
        <pc:cxnChg chg="mod">
          <ac:chgData name="Lorenzo Ariemma" userId="359e4d9b-18ad-408c-9e1b-373fb95ff396" providerId="ADAL" clId="{318D4D22-D823-48EF-8A79-892BFED0A51E}" dt="2022-12-01T11:22:03.586" v="1078" actId="478"/>
          <ac:cxnSpMkLst>
            <pc:docMk/>
            <pc:sldMk cId="4159709981" sldId="376"/>
            <ac:cxnSpMk id="212070" creationId="{ED673625-DA72-4C1B-7DCA-8D47CBE4C238}"/>
          </ac:cxnSpMkLst>
        </pc:cxnChg>
      </pc:sldChg>
      <pc:sldChg chg="addSp delSp modSp add mod modAnim">
        <pc:chgData name="Lorenzo Ariemma" userId="359e4d9b-18ad-408c-9e1b-373fb95ff396" providerId="ADAL" clId="{318D4D22-D823-48EF-8A79-892BFED0A51E}" dt="2022-12-01T12:42:01.025" v="2592" actId="20577"/>
        <pc:sldMkLst>
          <pc:docMk/>
          <pc:sldMk cId="4231664482" sldId="376"/>
        </pc:sldMkLst>
        <pc:spChg chg="add mod">
          <ac:chgData name="Lorenzo Ariemma" userId="359e4d9b-18ad-408c-9e1b-373fb95ff396" providerId="ADAL" clId="{318D4D22-D823-48EF-8A79-892BFED0A51E}" dt="2022-12-01T12:40:17.043" v="2534" actId="1076"/>
          <ac:spMkLst>
            <pc:docMk/>
            <pc:sldMk cId="4231664482" sldId="376"/>
            <ac:spMk id="51" creationId="{64B63C93-F1DF-AA36-BE11-6A8B50D352FE}"/>
          </ac:spMkLst>
        </pc:spChg>
        <pc:spChg chg="add mod">
          <ac:chgData name="Lorenzo Ariemma" userId="359e4d9b-18ad-408c-9e1b-373fb95ff396" providerId="ADAL" clId="{318D4D22-D823-48EF-8A79-892BFED0A51E}" dt="2022-12-01T12:42:01.025" v="2592" actId="20577"/>
          <ac:spMkLst>
            <pc:docMk/>
            <pc:sldMk cId="4231664482" sldId="376"/>
            <ac:spMk id="60" creationId="{91109D74-D1A4-A292-334B-2A10780AB720}"/>
          </ac:spMkLst>
        </pc:spChg>
        <pc:spChg chg="mod">
          <ac:chgData name="Lorenzo Ariemma" userId="359e4d9b-18ad-408c-9e1b-373fb95ff396" providerId="ADAL" clId="{318D4D22-D823-48EF-8A79-892BFED0A51E}" dt="2022-12-01T12:30:43.080" v="2099" actId="20577"/>
          <ac:spMkLst>
            <pc:docMk/>
            <pc:sldMk cId="4231664482" sldId="376"/>
            <ac:spMk id="211970" creationId="{EDFD10A7-4F6B-B00A-C376-DC850B6EF276}"/>
          </ac:spMkLst>
        </pc:spChg>
        <pc:spChg chg="mod">
          <ac:chgData name="Lorenzo Ariemma" userId="359e4d9b-18ad-408c-9e1b-373fb95ff396" providerId="ADAL" clId="{318D4D22-D823-48EF-8A79-892BFED0A51E}" dt="2022-12-01T12:40:04.298" v="2531" actId="1076"/>
          <ac:spMkLst>
            <pc:docMk/>
            <pc:sldMk cId="4231664482" sldId="376"/>
            <ac:spMk id="211985" creationId="{54092DAA-0892-212C-32B3-1CEA34F5F802}"/>
          </ac:spMkLst>
        </pc:spChg>
        <pc:cxnChg chg="add del">
          <ac:chgData name="Lorenzo Ariemma" userId="359e4d9b-18ad-408c-9e1b-373fb95ff396" providerId="ADAL" clId="{318D4D22-D823-48EF-8A79-892BFED0A51E}" dt="2022-12-01T12:31:59.264" v="2101" actId="478"/>
          <ac:cxnSpMkLst>
            <pc:docMk/>
            <pc:sldMk cId="4231664482" sldId="376"/>
            <ac:cxnSpMk id="3" creationId="{1D2BE4EB-10B2-CD77-B9C3-BF5B85B10958}"/>
          </ac:cxnSpMkLst>
        </pc:cxnChg>
        <pc:cxnChg chg="add mod">
          <ac:chgData name="Lorenzo Ariemma" userId="359e4d9b-18ad-408c-9e1b-373fb95ff396" providerId="ADAL" clId="{318D4D22-D823-48EF-8A79-892BFED0A51E}" dt="2022-12-01T12:40:22.084" v="2535" actId="14100"/>
          <ac:cxnSpMkLst>
            <pc:docMk/>
            <pc:sldMk cId="4231664482" sldId="376"/>
            <ac:cxnSpMk id="7" creationId="{8B5E78A8-99A5-7ECD-5F1C-79C085542CAB}"/>
          </ac:cxnSpMkLst>
        </pc:cxnChg>
        <pc:cxnChg chg="add mod">
          <ac:chgData name="Lorenzo Ariemma" userId="359e4d9b-18ad-408c-9e1b-373fb95ff396" providerId="ADAL" clId="{318D4D22-D823-48EF-8A79-892BFED0A51E}" dt="2022-12-01T12:41:54.684" v="2589" actId="1038"/>
          <ac:cxnSpMkLst>
            <pc:docMk/>
            <pc:sldMk cId="4231664482" sldId="376"/>
            <ac:cxnSpMk id="59" creationId="{7B95842E-92B2-788A-0BD0-2835D3BEE892}"/>
          </ac:cxnSpMkLst>
        </pc:cxnChg>
        <pc:cxnChg chg="mod">
          <ac:chgData name="Lorenzo Ariemma" userId="359e4d9b-18ad-408c-9e1b-373fb95ff396" providerId="ADAL" clId="{318D4D22-D823-48EF-8A79-892BFED0A51E}" dt="2022-12-01T12:40:07.914" v="2532" actId="14100"/>
          <ac:cxnSpMkLst>
            <pc:docMk/>
            <pc:sldMk cId="4231664482" sldId="376"/>
            <ac:cxnSpMk id="211984" creationId="{CB7BC976-3EC2-473E-5C09-F51E9233444D}"/>
          </ac:cxnSpMkLst>
        </pc:cxnChg>
      </pc:sldChg>
      <pc:sldChg chg="modSp add mod">
        <pc:chgData name="Lorenzo Ariemma" userId="359e4d9b-18ad-408c-9e1b-373fb95ff396" providerId="ADAL" clId="{318D4D22-D823-48EF-8A79-892BFED0A51E}" dt="2022-12-01T10:38:11.768" v="880" actId="20577"/>
        <pc:sldMkLst>
          <pc:docMk/>
          <pc:sldMk cId="4177397567" sldId="377"/>
        </pc:sldMkLst>
        <pc:spChg chg="mod">
          <ac:chgData name="Lorenzo Ariemma" userId="359e4d9b-18ad-408c-9e1b-373fb95ff396" providerId="ADAL" clId="{318D4D22-D823-48EF-8A79-892BFED0A51E}" dt="2022-12-01T10:38:11.768" v="880" actId="20577"/>
          <ac:spMkLst>
            <pc:docMk/>
            <pc:sldMk cId="4177397567" sldId="377"/>
            <ac:spMk id="171011" creationId="{2A2F9D3C-7863-FC88-61A1-4A684FC0A17C}"/>
          </ac:spMkLst>
        </pc:spChg>
      </pc:sldChg>
      <pc:sldChg chg="modSp add mod">
        <pc:chgData name="Lorenzo Ariemma" userId="359e4d9b-18ad-408c-9e1b-373fb95ff396" providerId="ADAL" clId="{318D4D22-D823-48EF-8A79-892BFED0A51E}" dt="2022-12-01T13:25:34.685" v="4200" actId="20577"/>
        <pc:sldMkLst>
          <pc:docMk/>
          <pc:sldMk cId="1829111720" sldId="378"/>
        </pc:sldMkLst>
        <pc:spChg chg="mod">
          <ac:chgData name="Lorenzo Ariemma" userId="359e4d9b-18ad-408c-9e1b-373fb95ff396" providerId="ADAL" clId="{318D4D22-D823-48EF-8A79-892BFED0A51E}" dt="2022-12-01T13:25:34.685" v="4200" actId="20577"/>
          <ac:spMkLst>
            <pc:docMk/>
            <pc:sldMk cId="1829111720" sldId="378"/>
            <ac:spMk id="171011" creationId="{2A2F9D3C-7863-FC88-61A1-4A684FC0A17C}"/>
          </ac:spMkLst>
        </pc:spChg>
      </pc:sldChg>
      <pc:sldChg chg="addSp delSp modSp add mod modAnim">
        <pc:chgData name="Lorenzo Ariemma" userId="359e4d9b-18ad-408c-9e1b-373fb95ff396" providerId="ADAL" clId="{318D4D22-D823-48EF-8A79-892BFED0A51E}" dt="2022-12-01T12:53:22.738" v="2735" actId="20577"/>
        <pc:sldMkLst>
          <pc:docMk/>
          <pc:sldMk cId="3429279873" sldId="379"/>
        </pc:sldMkLst>
        <pc:spChg chg="add mod">
          <ac:chgData name="Lorenzo Ariemma" userId="359e4d9b-18ad-408c-9e1b-373fb95ff396" providerId="ADAL" clId="{318D4D22-D823-48EF-8A79-892BFED0A51E}" dt="2022-12-01T11:53:32.716" v="1275" actId="571"/>
          <ac:spMkLst>
            <pc:docMk/>
            <pc:sldMk cId="3429279873" sldId="379"/>
            <ac:spMk id="2" creationId="{800BD4F2-62AD-1CBE-2D62-9829E6FEF61D}"/>
          </ac:spMkLst>
        </pc:spChg>
        <pc:spChg chg="add mod">
          <ac:chgData name="Lorenzo Ariemma" userId="359e4d9b-18ad-408c-9e1b-373fb95ff396" providerId="ADAL" clId="{318D4D22-D823-48EF-8A79-892BFED0A51E}" dt="2022-12-01T11:53:32.716" v="1275" actId="571"/>
          <ac:spMkLst>
            <pc:docMk/>
            <pc:sldMk cId="3429279873" sldId="379"/>
            <ac:spMk id="3" creationId="{5EECC7E2-9EC3-6A1B-1197-68EA9C9A0840}"/>
          </ac:spMkLst>
        </pc:spChg>
        <pc:spChg chg="add mod">
          <ac:chgData name="Lorenzo Ariemma" userId="359e4d9b-18ad-408c-9e1b-373fb95ff396" providerId="ADAL" clId="{318D4D22-D823-48EF-8A79-892BFED0A51E}" dt="2022-12-01T11:53:32.716" v="1275" actId="571"/>
          <ac:spMkLst>
            <pc:docMk/>
            <pc:sldMk cId="3429279873" sldId="379"/>
            <ac:spMk id="7" creationId="{A7866FA4-1EC2-07D3-FF7D-DABD2B5B8006}"/>
          </ac:spMkLst>
        </pc:spChg>
        <pc:spChg chg="add mod">
          <ac:chgData name="Lorenzo Ariemma" userId="359e4d9b-18ad-408c-9e1b-373fb95ff396" providerId="ADAL" clId="{318D4D22-D823-48EF-8A79-892BFED0A51E}" dt="2022-12-01T11:53:32.716" v="1275" actId="571"/>
          <ac:spMkLst>
            <pc:docMk/>
            <pc:sldMk cId="3429279873" sldId="379"/>
            <ac:spMk id="50" creationId="{C69C37F4-E152-B207-F614-318E74C799B2}"/>
          </ac:spMkLst>
        </pc:spChg>
        <pc:spChg chg="add mod">
          <ac:chgData name="Lorenzo Ariemma" userId="359e4d9b-18ad-408c-9e1b-373fb95ff396" providerId="ADAL" clId="{318D4D22-D823-48EF-8A79-892BFED0A51E}" dt="2022-12-01T11:58:13.741" v="1448" actId="6549"/>
          <ac:spMkLst>
            <pc:docMk/>
            <pc:sldMk cId="3429279873" sldId="379"/>
            <ac:spMk id="51" creationId="{DF55B8E1-8596-C504-8194-61BE038E0CC0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64" creationId="{AFCAC61C-96A4-4E81-F0B9-D6C98A58D6E8}"/>
          </ac:spMkLst>
        </pc:spChg>
        <pc:spChg chg="mod">
          <ac:chgData name="Lorenzo Ariemma" userId="359e4d9b-18ad-408c-9e1b-373fb95ff396" providerId="ADAL" clId="{318D4D22-D823-48EF-8A79-892BFED0A51E}" dt="2022-12-01T11:53:37.016" v="1277" actId="207"/>
          <ac:spMkLst>
            <pc:docMk/>
            <pc:sldMk cId="3429279873" sldId="379"/>
            <ac:spMk id="65" creationId="{75F255CD-4358-7E73-3F5B-33B94CB3B517}"/>
          </ac:spMkLst>
        </pc:spChg>
        <pc:spChg chg="mod">
          <ac:chgData name="Lorenzo Ariemma" userId="359e4d9b-18ad-408c-9e1b-373fb95ff396" providerId="ADAL" clId="{318D4D22-D823-48EF-8A79-892BFED0A51E}" dt="2022-12-01T11:53:37.016" v="1277" actId="207"/>
          <ac:spMkLst>
            <pc:docMk/>
            <pc:sldMk cId="3429279873" sldId="379"/>
            <ac:spMk id="70" creationId="{103E1965-D7B9-5888-9A5A-BD2B70CE0298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71" creationId="{C600F331-A38E-0037-B56F-FB192659217B}"/>
          </ac:spMkLst>
        </pc:spChg>
        <pc:spChg chg="mod">
          <ac:chgData name="Lorenzo Ariemma" userId="359e4d9b-18ad-408c-9e1b-373fb95ff396" providerId="ADAL" clId="{318D4D22-D823-48EF-8A79-892BFED0A51E}" dt="2022-12-01T11:54:30.306" v="1281" actId="207"/>
          <ac:spMkLst>
            <pc:docMk/>
            <pc:sldMk cId="3429279873" sldId="379"/>
            <ac:spMk id="73" creationId="{AA29CDA9-9C63-CEB8-7660-0061DF8C3CB6}"/>
          </ac:spMkLst>
        </pc:spChg>
        <pc:spChg chg="mod">
          <ac:chgData name="Lorenzo Ariemma" userId="359e4d9b-18ad-408c-9e1b-373fb95ff396" providerId="ADAL" clId="{318D4D22-D823-48EF-8A79-892BFED0A51E}" dt="2022-12-01T11:54:12.406" v="1280" actId="207"/>
          <ac:spMkLst>
            <pc:docMk/>
            <pc:sldMk cId="3429279873" sldId="379"/>
            <ac:spMk id="74" creationId="{D4DBEF4C-4CB2-EBEC-78D4-817FE3728DB6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75" creationId="{E80A4910-F8F3-FD46-BF3B-00DBA7FA1C29}"/>
          </ac:spMkLst>
        </pc:spChg>
        <pc:spChg chg="mod">
          <ac:chgData name="Lorenzo Ariemma" userId="359e4d9b-18ad-408c-9e1b-373fb95ff396" providerId="ADAL" clId="{318D4D22-D823-48EF-8A79-892BFED0A51E}" dt="2022-12-01T11:53:37.016" v="1277" actId="207"/>
          <ac:spMkLst>
            <pc:docMk/>
            <pc:sldMk cId="3429279873" sldId="379"/>
            <ac:spMk id="76" creationId="{DE6DE86C-B166-AC47-E72A-BD0C96E16823}"/>
          </ac:spMkLst>
        </pc:spChg>
        <pc:spChg chg="mod">
          <ac:chgData name="Lorenzo Ariemma" userId="359e4d9b-18ad-408c-9e1b-373fb95ff396" providerId="ADAL" clId="{318D4D22-D823-48EF-8A79-892BFED0A51E}" dt="2022-12-01T11:54:30.306" v="1281" actId="207"/>
          <ac:spMkLst>
            <pc:docMk/>
            <pc:sldMk cId="3429279873" sldId="379"/>
            <ac:spMk id="78" creationId="{A99E689A-3F87-81C2-2D45-C10970DE156A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82" creationId="{F3EFCCFA-582C-7F18-6F26-B1310046EB92}"/>
          </ac:spMkLst>
        </pc:spChg>
        <pc:spChg chg="mod">
          <ac:chgData name="Lorenzo Ariemma" userId="359e4d9b-18ad-408c-9e1b-373fb95ff396" providerId="ADAL" clId="{318D4D22-D823-48EF-8A79-892BFED0A51E}" dt="2022-12-01T11:54:12.406" v="1280" actId="207"/>
          <ac:spMkLst>
            <pc:docMk/>
            <pc:sldMk cId="3429279873" sldId="379"/>
            <ac:spMk id="83" creationId="{8E085D2D-6874-4F16-9CE5-B5E4F86E911F}"/>
          </ac:spMkLst>
        </pc:spChg>
        <pc:spChg chg="mod">
          <ac:chgData name="Lorenzo Ariemma" userId="359e4d9b-18ad-408c-9e1b-373fb95ff396" providerId="ADAL" clId="{318D4D22-D823-48EF-8A79-892BFED0A51E}" dt="2022-12-01T11:54:12.406" v="1280" actId="207"/>
          <ac:spMkLst>
            <pc:docMk/>
            <pc:sldMk cId="3429279873" sldId="379"/>
            <ac:spMk id="84" creationId="{69472DC6-54F2-CDCA-0655-9481BED17105}"/>
          </ac:spMkLst>
        </pc:spChg>
        <pc:spChg chg="mod">
          <ac:chgData name="Lorenzo Ariemma" userId="359e4d9b-18ad-408c-9e1b-373fb95ff396" providerId="ADAL" clId="{318D4D22-D823-48EF-8A79-892BFED0A51E}" dt="2022-12-01T11:54:30.306" v="1281" actId="207"/>
          <ac:spMkLst>
            <pc:docMk/>
            <pc:sldMk cId="3429279873" sldId="379"/>
            <ac:spMk id="85" creationId="{960ECE39-C627-25EF-D207-1ADF3496D432}"/>
          </ac:spMkLst>
        </pc:spChg>
        <pc:spChg chg="del">
          <ac:chgData name="Lorenzo Ariemma" userId="359e4d9b-18ad-408c-9e1b-373fb95ff396" providerId="ADAL" clId="{318D4D22-D823-48EF-8A79-892BFED0A51E}" dt="2022-12-01T11:53:04.529" v="1271" actId="478"/>
          <ac:spMkLst>
            <pc:docMk/>
            <pc:sldMk cId="3429279873" sldId="379"/>
            <ac:spMk id="88" creationId="{163FD44D-BFC1-BE88-FB06-34C844388FBD}"/>
          </ac:spMkLst>
        </pc:spChg>
        <pc:spChg chg="mod">
          <ac:chgData name="Lorenzo Ariemma" userId="359e4d9b-18ad-408c-9e1b-373fb95ff396" providerId="ADAL" clId="{318D4D22-D823-48EF-8A79-892BFED0A51E}" dt="2022-12-01T12:53:22.738" v="2735" actId="20577"/>
          <ac:spMkLst>
            <pc:docMk/>
            <pc:sldMk cId="3429279873" sldId="379"/>
            <ac:spMk id="211970" creationId="{EDFD10A7-4F6B-B00A-C376-DC850B6EF276}"/>
          </ac:spMkLst>
        </pc:spChg>
        <pc:spChg chg="del">
          <ac:chgData name="Lorenzo Ariemma" userId="359e4d9b-18ad-408c-9e1b-373fb95ff396" providerId="ADAL" clId="{318D4D22-D823-48EF-8A79-892BFED0A51E}" dt="2022-12-01T11:53:02.118" v="1269" actId="478"/>
          <ac:spMkLst>
            <pc:docMk/>
            <pc:sldMk cId="3429279873" sldId="379"/>
            <ac:spMk id="211985" creationId="{54092DAA-0892-212C-32B3-1CEA34F5F802}"/>
          </ac:spMkLst>
        </pc:spChg>
        <pc:spChg chg="mod">
          <ac:chgData name="Lorenzo Ariemma" userId="359e4d9b-18ad-408c-9e1b-373fb95ff396" providerId="ADAL" clId="{318D4D22-D823-48EF-8A79-892BFED0A51E}" dt="2022-12-01T11:53:56.420" v="1279" actId="207"/>
          <ac:spMkLst>
            <pc:docMk/>
            <pc:sldMk cId="3429279873" sldId="379"/>
            <ac:spMk id="211986" creationId="{89A30E44-822E-CA64-B16F-1EA2B088EE28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211987" creationId="{0D8E4BC0-A1DD-D3F1-79FA-0E6D9029F9AE}"/>
          </ac:spMkLst>
        </pc:spChg>
        <pc:spChg chg="mod">
          <ac:chgData name="Lorenzo Ariemma" userId="359e4d9b-18ad-408c-9e1b-373fb95ff396" providerId="ADAL" clId="{318D4D22-D823-48EF-8A79-892BFED0A51E}" dt="2022-12-01T11:54:12.406" v="1280" actId="207"/>
          <ac:spMkLst>
            <pc:docMk/>
            <pc:sldMk cId="3429279873" sldId="379"/>
            <ac:spMk id="211988" creationId="{55EEC0E9-3533-C6C5-69E4-D82D3CD26FE7}"/>
          </ac:spMkLst>
        </pc:spChg>
        <pc:spChg chg="mod">
          <ac:chgData name="Lorenzo Ariemma" userId="359e4d9b-18ad-408c-9e1b-373fb95ff396" providerId="ADAL" clId="{318D4D22-D823-48EF-8A79-892BFED0A51E}" dt="2022-12-01T11:53:19.744" v="1272" actId="207"/>
          <ac:spMkLst>
            <pc:docMk/>
            <pc:sldMk cId="3429279873" sldId="379"/>
            <ac:spMk id="211989" creationId="{8A0B7FD2-8224-3567-4BF0-DCB952034E5D}"/>
          </ac:spMkLst>
        </pc:spChg>
        <pc:spChg chg="mod">
          <ac:chgData name="Lorenzo Ariemma" userId="359e4d9b-18ad-408c-9e1b-373fb95ff396" providerId="ADAL" clId="{318D4D22-D823-48EF-8A79-892BFED0A51E}" dt="2022-12-01T11:53:19.744" v="1272" actId="207"/>
          <ac:spMkLst>
            <pc:docMk/>
            <pc:sldMk cId="3429279873" sldId="379"/>
            <ac:spMk id="211991" creationId="{7A932691-FA30-4BB8-E153-0E85F0FFDCB1}"/>
          </ac:spMkLst>
        </pc:spChg>
        <pc:spChg chg="mod">
          <ac:chgData name="Lorenzo Ariemma" userId="359e4d9b-18ad-408c-9e1b-373fb95ff396" providerId="ADAL" clId="{318D4D22-D823-48EF-8A79-892BFED0A51E}" dt="2022-12-01T11:53:37.016" v="1277" actId="207"/>
          <ac:spMkLst>
            <pc:docMk/>
            <pc:sldMk cId="3429279873" sldId="379"/>
            <ac:spMk id="211996" creationId="{E8584580-0985-FF2F-C70D-B3125E2C3D5E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211999" creationId="{2A47CB0F-BB2A-A6E6-DD10-590BBAF98271}"/>
          </ac:spMkLst>
        </pc:spChg>
        <pc:spChg chg="mod">
          <ac:chgData name="Lorenzo Ariemma" userId="359e4d9b-18ad-408c-9e1b-373fb95ff396" providerId="ADAL" clId="{318D4D22-D823-48EF-8A79-892BFED0A51E}" dt="2022-12-01T11:53:19.744" v="1272" actId="207"/>
          <ac:spMkLst>
            <pc:docMk/>
            <pc:sldMk cId="3429279873" sldId="379"/>
            <ac:spMk id="212007" creationId="{5B39B63B-4EB6-C291-908A-B92DD56768A7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212009" creationId="{E963DDE4-EA71-3C6B-7BC5-D0EBA2A4B157}"/>
          </ac:spMkLst>
        </pc:spChg>
        <pc:spChg chg="mod">
          <ac:chgData name="Lorenzo Ariemma" userId="359e4d9b-18ad-408c-9e1b-373fb95ff396" providerId="ADAL" clId="{318D4D22-D823-48EF-8A79-892BFED0A51E}" dt="2022-12-01T11:54:30.306" v="1281" actId="207"/>
          <ac:spMkLst>
            <pc:docMk/>
            <pc:sldMk cId="3429279873" sldId="379"/>
            <ac:spMk id="212010" creationId="{942F1D08-A65D-B0A0-5F7E-77D733189905}"/>
          </ac:spMkLst>
        </pc:spChg>
        <pc:spChg chg="mod">
          <ac:chgData name="Lorenzo Ariemma" userId="359e4d9b-18ad-408c-9e1b-373fb95ff396" providerId="ADAL" clId="{318D4D22-D823-48EF-8A79-892BFED0A51E}" dt="2022-12-01T11:53:49.313" v="1278" actId="207"/>
          <ac:spMkLst>
            <pc:docMk/>
            <pc:sldMk cId="3429279873" sldId="379"/>
            <ac:spMk id="212016" creationId="{49EA54EE-A6B3-2E43-BE77-B0EA7D6B1137}"/>
          </ac:spMkLst>
        </pc:spChg>
        <pc:spChg chg="mod">
          <ac:chgData name="Lorenzo Ariemma" userId="359e4d9b-18ad-408c-9e1b-373fb95ff396" providerId="ADAL" clId="{318D4D22-D823-48EF-8A79-892BFED0A51E}" dt="2022-12-01T11:53:19.744" v="1272" actId="207"/>
          <ac:spMkLst>
            <pc:docMk/>
            <pc:sldMk cId="3429279873" sldId="379"/>
            <ac:spMk id="212027" creationId="{1EB93666-A479-11FC-104A-73425A1997FE}"/>
          </ac:spMkLst>
        </pc:spChg>
        <pc:spChg chg="mod">
          <ac:chgData name="Lorenzo Ariemma" userId="359e4d9b-18ad-408c-9e1b-373fb95ff396" providerId="ADAL" clId="{318D4D22-D823-48EF-8A79-892BFED0A51E}" dt="2022-12-01T11:53:56.420" v="1279" actId="207"/>
          <ac:spMkLst>
            <pc:docMk/>
            <pc:sldMk cId="3429279873" sldId="379"/>
            <ac:spMk id="212028" creationId="{05CCFBB3-10E9-AE99-5CAA-BA89AF934F49}"/>
          </ac:spMkLst>
        </pc:spChg>
        <pc:cxnChg chg="add mod">
          <ac:chgData name="Lorenzo Ariemma" userId="359e4d9b-18ad-408c-9e1b-373fb95ff396" providerId="ADAL" clId="{318D4D22-D823-48EF-8A79-892BFED0A51E}" dt="2022-12-01T11:56:15.122" v="1410" actId="14100"/>
          <ac:cxnSpMkLst>
            <pc:docMk/>
            <pc:sldMk cId="3429279873" sldId="379"/>
            <ac:cxnSpMk id="52" creationId="{2BD068DF-7332-6A4B-4029-AD6F4B3D4069}"/>
          </ac:cxnSpMkLst>
        </pc:cxnChg>
        <pc:cxnChg chg="del">
          <ac:chgData name="Lorenzo Ariemma" userId="359e4d9b-18ad-408c-9e1b-373fb95ff396" providerId="ADAL" clId="{318D4D22-D823-48EF-8A79-892BFED0A51E}" dt="2022-12-01T11:53:03.288" v="1270" actId="478"/>
          <ac:cxnSpMkLst>
            <pc:docMk/>
            <pc:sldMk cId="3429279873" sldId="379"/>
            <ac:cxnSpMk id="87" creationId="{1402833A-2C74-22D0-F998-0AAF18576A3A}"/>
          </ac:cxnSpMkLst>
        </pc:cxnChg>
        <pc:cxnChg chg="del">
          <ac:chgData name="Lorenzo Ariemma" userId="359e4d9b-18ad-408c-9e1b-373fb95ff396" providerId="ADAL" clId="{318D4D22-D823-48EF-8A79-892BFED0A51E}" dt="2022-12-01T11:53:00.789" v="1268" actId="478"/>
          <ac:cxnSpMkLst>
            <pc:docMk/>
            <pc:sldMk cId="3429279873" sldId="379"/>
            <ac:cxnSpMk id="211984" creationId="{CB7BC976-3EC2-473E-5C09-F51E9233444D}"/>
          </ac:cxnSpMkLst>
        </pc:cxnChg>
      </pc:sldChg>
      <pc:sldChg chg="add del">
        <pc:chgData name="Lorenzo Ariemma" userId="359e4d9b-18ad-408c-9e1b-373fb95ff396" providerId="ADAL" clId="{318D4D22-D823-48EF-8A79-892BFED0A51E}" dt="2022-12-01T11:45:38.166" v="1192" actId="47"/>
        <pc:sldMkLst>
          <pc:docMk/>
          <pc:sldMk cId="3799124082" sldId="379"/>
        </pc:sldMkLst>
      </pc:sldChg>
      <pc:sldChg chg="delSp modSp new mod">
        <pc:chgData name="Lorenzo Ariemma" userId="359e4d9b-18ad-408c-9e1b-373fb95ff396" providerId="ADAL" clId="{318D4D22-D823-48EF-8A79-892BFED0A51E}" dt="2022-12-01T13:10:39.868" v="3409" actId="20577"/>
        <pc:sldMkLst>
          <pc:docMk/>
          <pc:sldMk cId="3277379438" sldId="380"/>
        </pc:sldMkLst>
        <pc:spChg chg="mod">
          <ac:chgData name="Lorenzo Ariemma" userId="359e4d9b-18ad-408c-9e1b-373fb95ff396" providerId="ADAL" clId="{318D4D22-D823-48EF-8A79-892BFED0A51E}" dt="2022-12-01T12:07:17.679" v="1548" actId="20577"/>
          <ac:spMkLst>
            <pc:docMk/>
            <pc:sldMk cId="3277379438" sldId="380"/>
            <ac:spMk id="2" creationId="{E0566835-B88A-E137-59FC-7B42DF48AB8D}"/>
          </ac:spMkLst>
        </pc:spChg>
        <pc:spChg chg="mod">
          <ac:chgData name="Lorenzo Ariemma" userId="359e4d9b-18ad-408c-9e1b-373fb95ff396" providerId="ADAL" clId="{318D4D22-D823-48EF-8A79-892BFED0A51E}" dt="2022-12-01T13:10:39.868" v="3409" actId="20577"/>
          <ac:spMkLst>
            <pc:docMk/>
            <pc:sldMk cId="3277379438" sldId="380"/>
            <ac:spMk id="3" creationId="{C8181F9A-65BC-C359-9CD4-FECB4406B85D}"/>
          </ac:spMkLst>
        </pc:spChg>
        <pc:spChg chg="del">
          <ac:chgData name="Lorenzo Ariemma" userId="359e4d9b-18ad-408c-9e1b-373fb95ff396" providerId="ADAL" clId="{318D4D22-D823-48EF-8A79-892BFED0A51E}" dt="2022-12-01T12:07:21.773" v="1549" actId="478"/>
          <ac:spMkLst>
            <pc:docMk/>
            <pc:sldMk cId="3277379438" sldId="380"/>
            <ac:spMk id="4" creationId="{F1605952-FD6F-720F-4D71-2681E5358E30}"/>
          </ac:spMkLst>
        </pc:spChg>
      </pc:sldChg>
      <pc:sldChg chg="delSp modSp new mod">
        <pc:chgData name="Lorenzo Ariemma" userId="359e4d9b-18ad-408c-9e1b-373fb95ff396" providerId="ADAL" clId="{318D4D22-D823-48EF-8A79-892BFED0A51E}" dt="2022-12-01T12:21:10.574" v="2025" actId="20577"/>
        <pc:sldMkLst>
          <pc:docMk/>
          <pc:sldMk cId="4277905587" sldId="381"/>
        </pc:sldMkLst>
        <pc:spChg chg="mod">
          <ac:chgData name="Lorenzo Ariemma" userId="359e4d9b-18ad-408c-9e1b-373fb95ff396" providerId="ADAL" clId="{318D4D22-D823-48EF-8A79-892BFED0A51E}" dt="2022-12-01T12:14:08.534" v="1608" actId="20577"/>
          <ac:spMkLst>
            <pc:docMk/>
            <pc:sldMk cId="4277905587" sldId="381"/>
            <ac:spMk id="2" creationId="{3C551495-2845-2D41-7F06-61340469A63C}"/>
          </ac:spMkLst>
        </pc:spChg>
        <pc:spChg chg="mod">
          <ac:chgData name="Lorenzo Ariemma" userId="359e4d9b-18ad-408c-9e1b-373fb95ff396" providerId="ADAL" clId="{318D4D22-D823-48EF-8A79-892BFED0A51E}" dt="2022-12-01T12:21:10.574" v="2025" actId="20577"/>
          <ac:spMkLst>
            <pc:docMk/>
            <pc:sldMk cId="4277905587" sldId="381"/>
            <ac:spMk id="3" creationId="{BE1B5DEE-AB7B-DCD7-54E2-1613C33577F5}"/>
          </ac:spMkLst>
        </pc:spChg>
        <pc:spChg chg="del">
          <ac:chgData name="Lorenzo Ariemma" userId="359e4d9b-18ad-408c-9e1b-373fb95ff396" providerId="ADAL" clId="{318D4D22-D823-48EF-8A79-892BFED0A51E}" dt="2022-12-01T12:14:12.266" v="1609" actId="478"/>
          <ac:spMkLst>
            <pc:docMk/>
            <pc:sldMk cId="4277905587" sldId="381"/>
            <ac:spMk id="4" creationId="{E5EB40B6-C8F7-3B58-EA2E-2C844E32F075}"/>
          </ac:spMkLst>
        </pc:spChg>
      </pc:sldChg>
      <pc:sldChg chg="modSp add mod">
        <pc:chgData name="Lorenzo Ariemma" userId="359e4d9b-18ad-408c-9e1b-373fb95ff396" providerId="ADAL" clId="{318D4D22-D823-48EF-8A79-892BFED0A51E}" dt="2022-12-01T12:52:55.264" v="2714" actId="20577"/>
        <pc:sldMkLst>
          <pc:docMk/>
          <pc:sldMk cId="3582986782" sldId="382"/>
        </pc:sldMkLst>
        <pc:spChg chg="mod">
          <ac:chgData name="Lorenzo Ariemma" userId="359e4d9b-18ad-408c-9e1b-373fb95ff396" providerId="ADAL" clId="{318D4D22-D823-48EF-8A79-892BFED0A51E}" dt="2022-12-01T12:52:55.264" v="2714" actId="20577"/>
          <ac:spMkLst>
            <pc:docMk/>
            <pc:sldMk cId="3582986782" sldId="382"/>
            <ac:spMk id="211970" creationId="{EDFD10A7-4F6B-B00A-C376-DC850B6EF276}"/>
          </ac:spMkLst>
        </pc:spChg>
      </pc:sldChg>
      <pc:sldChg chg="delSp modSp new mod">
        <pc:chgData name="Lorenzo Ariemma" userId="359e4d9b-18ad-408c-9e1b-373fb95ff396" providerId="ADAL" clId="{318D4D22-D823-48EF-8A79-892BFED0A51E}" dt="2022-12-04T23:27:56.966" v="6346" actId="20577"/>
        <pc:sldMkLst>
          <pc:docMk/>
          <pc:sldMk cId="1924747960" sldId="383"/>
        </pc:sldMkLst>
        <pc:spChg chg="mod">
          <ac:chgData name="Lorenzo Ariemma" userId="359e4d9b-18ad-408c-9e1b-373fb95ff396" providerId="ADAL" clId="{318D4D22-D823-48EF-8A79-892BFED0A51E}" dt="2022-12-01T12:35:23.547" v="2184" actId="20577"/>
          <ac:spMkLst>
            <pc:docMk/>
            <pc:sldMk cId="1924747960" sldId="383"/>
            <ac:spMk id="2" creationId="{F8C9DC04-95E5-0E1F-768E-D5697CAB2FC5}"/>
          </ac:spMkLst>
        </pc:spChg>
        <pc:spChg chg="mod">
          <ac:chgData name="Lorenzo Ariemma" userId="359e4d9b-18ad-408c-9e1b-373fb95ff396" providerId="ADAL" clId="{318D4D22-D823-48EF-8A79-892BFED0A51E}" dt="2022-12-04T23:27:56.966" v="6346" actId="20577"/>
          <ac:spMkLst>
            <pc:docMk/>
            <pc:sldMk cId="1924747960" sldId="383"/>
            <ac:spMk id="3" creationId="{E324B1DB-3A6E-AF69-DDBF-15EF2A98DF7A}"/>
          </ac:spMkLst>
        </pc:spChg>
        <pc:spChg chg="del">
          <ac:chgData name="Lorenzo Ariemma" userId="359e4d9b-18ad-408c-9e1b-373fb95ff396" providerId="ADAL" clId="{318D4D22-D823-48EF-8A79-892BFED0A51E}" dt="2022-12-01T12:35:20.023" v="2171" actId="478"/>
          <ac:spMkLst>
            <pc:docMk/>
            <pc:sldMk cId="1924747960" sldId="383"/>
            <ac:spMk id="4" creationId="{4559069B-ECA3-27AB-8795-36B8F648243D}"/>
          </ac:spMkLst>
        </pc:spChg>
      </pc:sldChg>
      <pc:sldChg chg="delSp modSp new mod">
        <pc:chgData name="Lorenzo Ariemma" userId="359e4d9b-18ad-408c-9e1b-373fb95ff396" providerId="ADAL" clId="{318D4D22-D823-48EF-8A79-892BFED0A51E}" dt="2022-12-01T13:19:04.589" v="3791" actId="20577"/>
        <pc:sldMkLst>
          <pc:docMk/>
          <pc:sldMk cId="1713942181" sldId="384"/>
        </pc:sldMkLst>
        <pc:spChg chg="mod">
          <ac:chgData name="Lorenzo Ariemma" userId="359e4d9b-18ad-408c-9e1b-373fb95ff396" providerId="ADAL" clId="{318D4D22-D823-48EF-8A79-892BFED0A51E}" dt="2022-12-01T13:14:33.399" v="3454" actId="20577"/>
          <ac:spMkLst>
            <pc:docMk/>
            <pc:sldMk cId="1713942181" sldId="384"/>
            <ac:spMk id="2" creationId="{0A4A691C-B819-FC4B-85BC-66DE1440810A}"/>
          </ac:spMkLst>
        </pc:spChg>
        <pc:spChg chg="mod">
          <ac:chgData name="Lorenzo Ariemma" userId="359e4d9b-18ad-408c-9e1b-373fb95ff396" providerId="ADAL" clId="{318D4D22-D823-48EF-8A79-892BFED0A51E}" dt="2022-12-01T13:19:04.589" v="3791" actId="20577"/>
          <ac:spMkLst>
            <pc:docMk/>
            <pc:sldMk cId="1713942181" sldId="384"/>
            <ac:spMk id="3" creationId="{6DE7B016-BA1E-E72B-5B10-E9D0EBE20158}"/>
          </ac:spMkLst>
        </pc:spChg>
        <pc:spChg chg="del">
          <ac:chgData name="Lorenzo Ariemma" userId="359e4d9b-18ad-408c-9e1b-373fb95ff396" providerId="ADAL" clId="{318D4D22-D823-48EF-8A79-892BFED0A51E}" dt="2022-12-01T13:14:37.265" v="3455" actId="478"/>
          <ac:spMkLst>
            <pc:docMk/>
            <pc:sldMk cId="1713942181" sldId="384"/>
            <ac:spMk id="4" creationId="{53EB0520-FF87-6D68-9B93-F6FDCF40A456}"/>
          </ac:spMkLst>
        </pc:spChg>
      </pc:sldChg>
      <pc:sldChg chg="delSp modSp new mod">
        <pc:chgData name="Lorenzo Ariemma" userId="359e4d9b-18ad-408c-9e1b-373fb95ff396" providerId="ADAL" clId="{318D4D22-D823-48EF-8A79-892BFED0A51E}" dt="2022-12-01T13:23:39.678" v="4117" actId="20577"/>
        <pc:sldMkLst>
          <pc:docMk/>
          <pc:sldMk cId="2642840086" sldId="385"/>
        </pc:sldMkLst>
        <pc:spChg chg="mod">
          <ac:chgData name="Lorenzo Ariemma" userId="359e4d9b-18ad-408c-9e1b-373fb95ff396" providerId="ADAL" clId="{318D4D22-D823-48EF-8A79-892BFED0A51E}" dt="2022-12-01T13:19:33.719" v="3811" actId="20577"/>
          <ac:spMkLst>
            <pc:docMk/>
            <pc:sldMk cId="2642840086" sldId="385"/>
            <ac:spMk id="2" creationId="{84802EB4-405E-B431-C861-5DAF353593A6}"/>
          </ac:spMkLst>
        </pc:spChg>
        <pc:spChg chg="mod">
          <ac:chgData name="Lorenzo Ariemma" userId="359e4d9b-18ad-408c-9e1b-373fb95ff396" providerId="ADAL" clId="{318D4D22-D823-48EF-8A79-892BFED0A51E}" dt="2022-12-01T13:23:39.678" v="4117" actId="20577"/>
          <ac:spMkLst>
            <pc:docMk/>
            <pc:sldMk cId="2642840086" sldId="385"/>
            <ac:spMk id="3" creationId="{24867BCB-C205-BF78-5C00-8C2E4BAA3FF1}"/>
          </ac:spMkLst>
        </pc:spChg>
        <pc:spChg chg="del">
          <ac:chgData name="Lorenzo Ariemma" userId="359e4d9b-18ad-408c-9e1b-373fb95ff396" providerId="ADAL" clId="{318D4D22-D823-48EF-8A79-892BFED0A51E}" dt="2022-12-01T13:19:30.428" v="3810" actId="478"/>
          <ac:spMkLst>
            <pc:docMk/>
            <pc:sldMk cId="2642840086" sldId="385"/>
            <ac:spMk id="4" creationId="{6A689046-5AFC-CA5D-B739-1898213D91D5}"/>
          </ac:spMkLst>
        </pc:spChg>
      </pc:sldChg>
      <pc:sldChg chg="delSp modSp new mod">
        <pc:chgData name="Lorenzo Ariemma" userId="359e4d9b-18ad-408c-9e1b-373fb95ff396" providerId="ADAL" clId="{318D4D22-D823-48EF-8A79-892BFED0A51E}" dt="2022-12-01T13:25:57.598" v="4227" actId="478"/>
        <pc:sldMkLst>
          <pc:docMk/>
          <pc:sldMk cId="1295775453" sldId="386"/>
        </pc:sldMkLst>
        <pc:spChg chg="mod">
          <ac:chgData name="Lorenzo Ariemma" userId="359e4d9b-18ad-408c-9e1b-373fb95ff396" providerId="ADAL" clId="{318D4D22-D823-48EF-8A79-892BFED0A51E}" dt="2022-12-01T13:25:55.223" v="4226" actId="20577"/>
          <ac:spMkLst>
            <pc:docMk/>
            <pc:sldMk cId="1295775453" sldId="386"/>
            <ac:spMk id="3" creationId="{664FFB7F-1D88-EBE9-4CA8-E410E3457CE9}"/>
          </ac:spMkLst>
        </pc:spChg>
        <pc:spChg chg="del">
          <ac:chgData name="Lorenzo Ariemma" userId="359e4d9b-18ad-408c-9e1b-373fb95ff396" providerId="ADAL" clId="{318D4D22-D823-48EF-8A79-892BFED0A51E}" dt="2022-12-01T13:25:57.598" v="4227" actId="478"/>
          <ac:spMkLst>
            <pc:docMk/>
            <pc:sldMk cId="1295775453" sldId="386"/>
            <ac:spMk id="4" creationId="{3053DB39-CED1-A44C-5554-AFCA095F4171}"/>
          </ac:spMkLst>
        </pc:spChg>
      </pc:sldChg>
      <pc:sldChg chg="delSp modSp new mod">
        <pc:chgData name="Lorenzo Ariemma" userId="359e4d9b-18ad-408c-9e1b-373fb95ff396" providerId="ADAL" clId="{318D4D22-D823-48EF-8A79-892BFED0A51E}" dt="2022-12-01T13:30:29.674" v="4596" actId="20577"/>
        <pc:sldMkLst>
          <pc:docMk/>
          <pc:sldMk cId="838565824" sldId="387"/>
        </pc:sldMkLst>
        <pc:spChg chg="mod">
          <ac:chgData name="Lorenzo Ariemma" userId="359e4d9b-18ad-408c-9e1b-373fb95ff396" providerId="ADAL" clId="{318D4D22-D823-48EF-8A79-892BFED0A51E}" dt="2022-12-01T13:26:07.005" v="4256" actId="20577"/>
          <ac:spMkLst>
            <pc:docMk/>
            <pc:sldMk cId="838565824" sldId="387"/>
            <ac:spMk id="2" creationId="{2F4C445B-C92C-53CD-3437-19069AE166F4}"/>
          </ac:spMkLst>
        </pc:spChg>
        <pc:spChg chg="mod">
          <ac:chgData name="Lorenzo Ariemma" userId="359e4d9b-18ad-408c-9e1b-373fb95ff396" providerId="ADAL" clId="{318D4D22-D823-48EF-8A79-892BFED0A51E}" dt="2022-12-01T13:30:29.674" v="4596" actId="20577"/>
          <ac:spMkLst>
            <pc:docMk/>
            <pc:sldMk cId="838565824" sldId="387"/>
            <ac:spMk id="3" creationId="{7AF1731D-0810-CC16-1C2C-A2A85A872DD7}"/>
          </ac:spMkLst>
        </pc:spChg>
        <pc:spChg chg="del">
          <ac:chgData name="Lorenzo Ariemma" userId="359e4d9b-18ad-408c-9e1b-373fb95ff396" providerId="ADAL" clId="{318D4D22-D823-48EF-8A79-892BFED0A51E}" dt="2022-12-01T13:26:11.865" v="4257" actId="478"/>
          <ac:spMkLst>
            <pc:docMk/>
            <pc:sldMk cId="838565824" sldId="387"/>
            <ac:spMk id="4" creationId="{7848DAA9-8707-0AC8-8C89-8C3653C279BE}"/>
          </ac:spMkLst>
        </pc:spChg>
      </pc:sldChg>
      <pc:sldChg chg="delSp modSp new del mod">
        <pc:chgData name="Lorenzo Ariemma" userId="359e4d9b-18ad-408c-9e1b-373fb95ff396" providerId="ADAL" clId="{318D4D22-D823-48EF-8A79-892BFED0A51E}" dt="2022-12-01T13:33:25.088" v="4684" actId="47"/>
        <pc:sldMkLst>
          <pc:docMk/>
          <pc:sldMk cId="1137042770" sldId="388"/>
        </pc:sldMkLst>
        <pc:spChg chg="mod">
          <ac:chgData name="Lorenzo Ariemma" userId="359e4d9b-18ad-408c-9e1b-373fb95ff396" providerId="ADAL" clId="{318D4D22-D823-48EF-8A79-892BFED0A51E}" dt="2022-12-01T13:32:46.955" v="4681" actId="20577"/>
          <ac:spMkLst>
            <pc:docMk/>
            <pc:sldMk cId="1137042770" sldId="388"/>
            <ac:spMk id="2" creationId="{76238369-48BC-5E63-9B1A-155430EB7EBB}"/>
          </ac:spMkLst>
        </pc:spChg>
        <pc:spChg chg="mod">
          <ac:chgData name="Lorenzo Ariemma" userId="359e4d9b-18ad-408c-9e1b-373fb95ff396" providerId="ADAL" clId="{318D4D22-D823-48EF-8A79-892BFED0A51E}" dt="2022-12-01T13:32:14.603" v="4646" actId="20577"/>
          <ac:spMkLst>
            <pc:docMk/>
            <pc:sldMk cId="1137042770" sldId="388"/>
            <ac:spMk id="3" creationId="{CF35F1B0-AD8F-DD60-EC39-420A20896FA8}"/>
          </ac:spMkLst>
        </pc:spChg>
        <pc:spChg chg="del">
          <ac:chgData name="Lorenzo Ariemma" userId="359e4d9b-18ad-408c-9e1b-373fb95ff396" providerId="ADAL" clId="{318D4D22-D823-48EF-8A79-892BFED0A51E}" dt="2022-12-01T13:32:17.322" v="4647" actId="478"/>
          <ac:spMkLst>
            <pc:docMk/>
            <pc:sldMk cId="1137042770" sldId="388"/>
            <ac:spMk id="4" creationId="{E8BF2A7B-8011-0A29-E4B6-6AD3E1214DA2}"/>
          </ac:spMkLst>
        </pc:spChg>
      </pc:sldChg>
      <pc:sldChg chg="delSp modSp add del mod modAnim">
        <pc:chgData name="Lorenzo Ariemma" userId="359e4d9b-18ad-408c-9e1b-373fb95ff396" providerId="ADAL" clId="{318D4D22-D823-48EF-8A79-892BFED0A51E}" dt="2022-12-01T13:34:13.673" v="4700" actId="47"/>
        <pc:sldMkLst>
          <pc:docMk/>
          <pc:sldMk cId="1721821948" sldId="389"/>
        </pc:sldMkLst>
        <pc:spChg chg="del">
          <ac:chgData name="Lorenzo Ariemma" userId="359e4d9b-18ad-408c-9e1b-373fb95ff396" providerId="ADAL" clId="{318D4D22-D823-48EF-8A79-892BFED0A51E}" dt="2022-12-01T13:33:45.750" v="4690" actId="478"/>
          <ac:spMkLst>
            <pc:docMk/>
            <pc:sldMk cId="1721821948" sldId="389"/>
            <ac:spMk id="63" creationId="{544FF9EE-AA83-0A5C-0DA3-989F9AC4F184}"/>
          </ac:spMkLst>
        </pc:spChg>
        <pc:spChg chg="del">
          <ac:chgData name="Lorenzo Ariemma" userId="359e4d9b-18ad-408c-9e1b-373fb95ff396" providerId="ADAL" clId="{318D4D22-D823-48EF-8A79-892BFED0A51E}" dt="2022-12-01T13:33:57.346" v="4696" actId="478"/>
          <ac:spMkLst>
            <pc:docMk/>
            <pc:sldMk cId="1721821948" sldId="389"/>
            <ac:spMk id="64" creationId="{AFCAC61C-96A4-4E81-F0B9-D6C98A58D6E8}"/>
          </ac:spMkLst>
        </pc:spChg>
        <pc:spChg chg="del">
          <ac:chgData name="Lorenzo Ariemma" userId="359e4d9b-18ad-408c-9e1b-373fb95ff396" providerId="ADAL" clId="{318D4D22-D823-48EF-8A79-892BFED0A51E}" dt="2022-12-01T13:33:58.507" v="4697" actId="478"/>
          <ac:spMkLst>
            <pc:docMk/>
            <pc:sldMk cId="1721821948" sldId="389"/>
            <ac:spMk id="65" creationId="{75F255CD-4358-7E73-3F5B-33B94CB3B517}"/>
          </ac:spMkLst>
        </pc:spChg>
        <pc:spChg chg="del">
          <ac:chgData name="Lorenzo Ariemma" userId="359e4d9b-18ad-408c-9e1b-373fb95ff396" providerId="ADAL" clId="{318D4D22-D823-48EF-8A79-892BFED0A51E}" dt="2022-12-01T13:33:57.346" v="4696" actId="478"/>
          <ac:spMkLst>
            <pc:docMk/>
            <pc:sldMk cId="1721821948" sldId="389"/>
            <ac:spMk id="68" creationId="{EE0C151A-6371-C498-5348-4E98A598B6FD}"/>
          </ac:spMkLst>
        </pc:spChg>
        <pc:spChg chg="del">
          <ac:chgData name="Lorenzo Ariemma" userId="359e4d9b-18ad-408c-9e1b-373fb95ff396" providerId="ADAL" clId="{318D4D22-D823-48EF-8A79-892BFED0A51E}" dt="2022-12-01T13:33:55.448" v="4695" actId="478"/>
          <ac:spMkLst>
            <pc:docMk/>
            <pc:sldMk cId="1721821948" sldId="389"/>
            <ac:spMk id="82" creationId="{F3EFCCFA-582C-7F18-6F26-B1310046EB92}"/>
          </ac:spMkLst>
        </pc:spChg>
        <pc:spChg chg="del">
          <ac:chgData name="Lorenzo Ariemma" userId="359e4d9b-18ad-408c-9e1b-373fb95ff396" providerId="ADAL" clId="{318D4D22-D823-48EF-8A79-892BFED0A51E}" dt="2022-12-01T13:33:55.448" v="4695" actId="478"/>
          <ac:spMkLst>
            <pc:docMk/>
            <pc:sldMk cId="1721821948" sldId="389"/>
            <ac:spMk id="83" creationId="{8E085D2D-6874-4F16-9CE5-B5E4F86E911F}"/>
          </ac:spMkLst>
        </pc:spChg>
        <pc:spChg chg="del">
          <ac:chgData name="Lorenzo Ariemma" userId="359e4d9b-18ad-408c-9e1b-373fb95ff396" providerId="ADAL" clId="{318D4D22-D823-48EF-8A79-892BFED0A51E}" dt="2022-12-01T13:33:55.448" v="4695" actId="478"/>
          <ac:spMkLst>
            <pc:docMk/>
            <pc:sldMk cId="1721821948" sldId="389"/>
            <ac:spMk id="84" creationId="{69472DC6-54F2-CDCA-0655-9481BED17105}"/>
          </ac:spMkLst>
        </pc:spChg>
        <pc:spChg chg="del">
          <ac:chgData name="Lorenzo Ariemma" userId="359e4d9b-18ad-408c-9e1b-373fb95ff396" providerId="ADAL" clId="{318D4D22-D823-48EF-8A79-892BFED0A51E}" dt="2022-12-01T13:33:55.448" v="4695" actId="478"/>
          <ac:spMkLst>
            <pc:docMk/>
            <pc:sldMk cId="1721821948" sldId="389"/>
            <ac:spMk id="85" creationId="{960ECE39-C627-25EF-D207-1ADF3496D432}"/>
          </ac:spMkLst>
        </pc:spChg>
        <pc:spChg chg="del">
          <ac:chgData name="Lorenzo Ariemma" userId="359e4d9b-18ad-408c-9e1b-373fb95ff396" providerId="ADAL" clId="{318D4D22-D823-48EF-8A79-892BFED0A51E}" dt="2022-12-01T13:33:40.159" v="4688" actId="478"/>
          <ac:spMkLst>
            <pc:docMk/>
            <pc:sldMk cId="1721821948" sldId="389"/>
            <ac:spMk id="88" creationId="{163FD44D-BFC1-BE88-FB06-34C844388FBD}"/>
          </ac:spMkLst>
        </pc:spChg>
        <pc:spChg chg="del">
          <ac:chgData name="Lorenzo Ariemma" userId="359e4d9b-18ad-408c-9e1b-373fb95ff396" providerId="ADAL" clId="{318D4D22-D823-48EF-8A79-892BFED0A51E}" dt="2022-12-01T13:33:46.687" v="4691" actId="478"/>
          <ac:spMkLst>
            <pc:docMk/>
            <pc:sldMk cId="1721821948" sldId="389"/>
            <ac:spMk id="211968" creationId="{F7DDA195-9F18-2729-082A-89B2BB069EBC}"/>
          </ac:spMkLst>
        </pc:spChg>
        <pc:spChg chg="mod">
          <ac:chgData name="Lorenzo Ariemma" userId="359e4d9b-18ad-408c-9e1b-373fb95ff396" providerId="ADAL" clId="{318D4D22-D823-48EF-8A79-892BFED0A51E}" dt="2022-12-01T13:33:23.147" v="4683"/>
          <ac:spMkLst>
            <pc:docMk/>
            <pc:sldMk cId="1721821948" sldId="389"/>
            <ac:spMk id="211970" creationId="{EDFD10A7-4F6B-B00A-C376-DC850B6EF276}"/>
          </ac:spMkLst>
        </pc:spChg>
        <pc:spChg chg="del">
          <ac:chgData name="Lorenzo Ariemma" userId="359e4d9b-18ad-408c-9e1b-373fb95ff396" providerId="ADAL" clId="{318D4D22-D823-48EF-8A79-892BFED0A51E}" dt="2022-12-01T13:33:49.518" v="4693" actId="478"/>
          <ac:spMkLst>
            <pc:docMk/>
            <pc:sldMk cId="1721821948" sldId="389"/>
            <ac:spMk id="211972" creationId="{BD77F907-C279-6F03-C378-44BF92E57A05}"/>
          </ac:spMkLst>
        </pc:spChg>
        <pc:spChg chg="del">
          <ac:chgData name="Lorenzo Ariemma" userId="359e4d9b-18ad-408c-9e1b-373fb95ff396" providerId="ADAL" clId="{318D4D22-D823-48EF-8A79-892BFED0A51E}" dt="2022-12-01T13:33:54.331" v="4694" actId="478"/>
          <ac:spMkLst>
            <pc:docMk/>
            <pc:sldMk cId="1721821948" sldId="389"/>
            <ac:spMk id="211975" creationId="{1C3CB7C4-10E6-25C1-6A81-7E1408AA8DC2}"/>
          </ac:spMkLst>
        </pc:spChg>
        <pc:spChg chg="del">
          <ac:chgData name="Lorenzo Ariemma" userId="359e4d9b-18ad-408c-9e1b-373fb95ff396" providerId="ADAL" clId="{318D4D22-D823-48EF-8A79-892BFED0A51E}" dt="2022-12-01T13:33:38.691" v="4687" actId="478"/>
          <ac:spMkLst>
            <pc:docMk/>
            <pc:sldMk cId="1721821948" sldId="389"/>
            <ac:spMk id="211985" creationId="{54092DAA-0892-212C-32B3-1CEA34F5F802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1996" creationId="{E8584580-0985-FF2F-C70D-B3125E2C3D5E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1997" creationId="{D4128E05-12C5-9EC4-82E7-C30521AC0B4E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1999" creationId="{2A47CB0F-BB2A-A6E6-DD10-590BBAF98271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2004" creationId="{66F02E6C-2B48-753E-254F-AD050C25BED4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2007" creationId="{5B39B63B-4EB6-C291-908A-B92DD56768A7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2009" creationId="{E963DDE4-EA71-3C6B-7BC5-D0EBA2A4B157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2010" creationId="{942F1D08-A65D-B0A0-5F7E-77D733189905}"/>
          </ac:spMkLst>
        </pc:spChg>
        <pc:spChg chg="del">
          <ac:chgData name="Lorenzo Ariemma" userId="359e4d9b-18ad-408c-9e1b-373fb95ff396" providerId="ADAL" clId="{318D4D22-D823-48EF-8A79-892BFED0A51E}" dt="2022-12-01T13:33:48.429" v="4692" actId="478"/>
          <ac:spMkLst>
            <pc:docMk/>
            <pc:sldMk cId="1721821948" sldId="389"/>
            <ac:spMk id="212014" creationId="{F9927070-F1E7-ED44-C0C4-5D8ACA9039FB}"/>
          </ac:spMkLst>
        </pc:spChg>
        <pc:cxnChg chg="del">
          <ac:chgData name="Lorenzo Ariemma" userId="359e4d9b-18ad-408c-9e1b-373fb95ff396" providerId="ADAL" clId="{318D4D22-D823-48EF-8A79-892BFED0A51E}" dt="2022-12-01T13:33:40.944" v="4689" actId="478"/>
          <ac:cxnSpMkLst>
            <pc:docMk/>
            <pc:sldMk cId="1721821948" sldId="389"/>
            <ac:cxnSpMk id="87" creationId="{1402833A-2C74-22D0-F998-0AAF18576A3A}"/>
          </ac:cxnSpMkLst>
        </pc:cxnChg>
        <pc:cxnChg chg="del">
          <ac:chgData name="Lorenzo Ariemma" userId="359e4d9b-18ad-408c-9e1b-373fb95ff396" providerId="ADAL" clId="{318D4D22-D823-48EF-8A79-892BFED0A51E}" dt="2022-12-01T13:33:37.435" v="4686" actId="478"/>
          <ac:cxnSpMkLst>
            <pc:docMk/>
            <pc:sldMk cId="1721821948" sldId="389"/>
            <ac:cxnSpMk id="211984" creationId="{CB7BC976-3EC2-473E-5C09-F51E9233444D}"/>
          </ac:cxnSpMkLst>
        </pc:cxnChg>
      </pc:sldChg>
      <pc:sldChg chg="delSp modSp add mod">
        <pc:chgData name="Lorenzo Ariemma" userId="359e4d9b-18ad-408c-9e1b-373fb95ff396" providerId="ADAL" clId="{318D4D22-D823-48EF-8A79-892BFED0A51E}" dt="2022-12-01T13:37:26.461" v="4747" actId="14100"/>
        <pc:sldMkLst>
          <pc:docMk/>
          <pc:sldMk cId="2826634085" sldId="390"/>
        </pc:sldMkLst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5" creationId="{D7D449DF-56C5-E5F2-924A-169C3AF6CDE8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6" creationId="{09648BBD-E46D-2C8C-B0FE-796099FDEF5C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8" creationId="{2458A576-75F7-5087-077B-8357E7BD82D1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9" creationId="{E76EE2AD-35F7-FBA5-C455-9F6E8B561D96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0" creationId="{675D7100-E954-49D5-6287-3CBE48C29D93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1" creationId="{0932A2B4-9E35-F6C5-208C-3E1CAFCEACCA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2" creationId="{62C4660B-CDA3-BD4B-3BC0-F87193084831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3" creationId="{619A3357-71AC-256F-7AB9-F52597B712C4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4" creationId="{E783000F-4B83-B411-8D71-FE147FEFF9D6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5" creationId="{DEC4D066-653E-3375-6891-0CEFB1D4EBC8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16" creationId="{08C7FCA1-87B7-43F4-E183-5BC0DD7A0713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20" creationId="{E11D9AF0-224E-04D0-C7E7-0FCFEBB0B831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22" creationId="{CD5F50F8-2142-D995-B746-D126FB931C97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23" creationId="{7BE6E536-15CE-B27B-EBE7-242237E8696F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24" creationId="{7B8113F9-5CA2-E459-1272-631319E7EE63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25" creationId="{C2DE0A48-BD63-80F0-27C5-D38930BD9E2C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4" creationId="{22FE5345-655F-B6CE-A660-EB3EA5F3AC51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5" creationId="{5F55C019-9EC5-6E87-D2FB-A6057509E74F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6" creationId="{19B9FF10-7D13-2273-297C-4330A40B87CA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7" creationId="{F2948B9B-26D3-8025-1ABD-54E5D8202589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8" creationId="{7F0C4CF0-02D2-FA85-59EB-1D53E6564AB7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39" creationId="{21D9CA23-0577-FFEB-615F-9D0249814666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0" creationId="{86028D62-B6CD-B743-1E63-D77B84A1A79D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1" creationId="{B6704DE3-25EB-C0E2-137D-DB8AB6F39A27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2" creationId="{5D7CF168-2CA7-EB90-DB8D-1D121706D260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7" creationId="{BBA931A2-07D5-B9E3-1F1D-81288E2A2813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8" creationId="{7610962C-88C3-7A38-BF13-29E320B8A7BF}"/>
          </ac:spMkLst>
        </pc:spChg>
        <pc:spChg chg="mod">
          <ac:chgData name="Lorenzo Ariemma" userId="359e4d9b-18ad-408c-9e1b-373fb95ff396" providerId="ADAL" clId="{318D4D22-D823-48EF-8A79-892BFED0A51E}" dt="2022-12-01T13:37:26.461" v="4747" actId="14100"/>
          <ac:spMkLst>
            <pc:docMk/>
            <pc:sldMk cId="2826634085" sldId="390"/>
            <ac:spMk id="49" creationId="{0FA8E12A-2642-BD56-E4FE-2D68AD4515D4}"/>
          </ac:spMkLst>
        </pc:spChg>
        <pc:spChg chg="del">
          <ac:chgData name="Lorenzo Ariemma" userId="359e4d9b-18ad-408c-9e1b-373fb95ff396" providerId="ADAL" clId="{318D4D22-D823-48EF-8A79-892BFED0A51E}" dt="2022-12-01T13:35:26.336" v="4725" actId="478"/>
          <ac:spMkLst>
            <pc:docMk/>
            <pc:sldMk cId="2826634085" sldId="390"/>
            <ac:spMk id="51" creationId="{DF55B8E1-8596-C504-8194-61BE038E0CC0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62" creationId="{9E867248-1DFD-D9AE-CFDF-76ED05E4BA95}"/>
          </ac:spMkLst>
        </pc:spChg>
        <pc:spChg chg="del">
          <ac:chgData name="Lorenzo Ariemma" userId="359e4d9b-18ad-408c-9e1b-373fb95ff396" providerId="ADAL" clId="{318D4D22-D823-48EF-8A79-892BFED0A51E}" dt="2022-12-01T13:35:30.204" v="4727" actId="478"/>
          <ac:spMkLst>
            <pc:docMk/>
            <pc:sldMk cId="2826634085" sldId="390"/>
            <ac:spMk id="63" creationId="{544FF9EE-AA83-0A5C-0DA3-989F9AC4F184}"/>
          </ac:spMkLst>
        </pc:spChg>
        <pc:spChg chg="del">
          <ac:chgData name="Lorenzo Ariemma" userId="359e4d9b-18ad-408c-9e1b-373fb95ff396" providerId="ADAL" clId="{318D4D22-D823-48EF-8A79-892BFED0A51E}" dt="2022-12-01T13:35:40.808" v="4729" actId="478"/>
          <ac:spMkLst>
            <pc:docMk/>
            <pc:sldMk cId="2826634085" sldId="390"/>
            <ac:spMk id="64" creationId="{AFCAC61C-96A4-4E81-F0B9-D6C98A58D6E8}"/>
          </ac:spMkLst>
        </pc:spChg>
        <pc:spChg chg="del">
          <ac:chgData name="Lorenzo Ariemma" userId="359e4d9b-18ad-408c-9e1b-373fb95ff396" providerId="ADAL" clId="{318D4D22-D823-48EF-8A79-892BFED0A51E}" dt="2022-12-01T13:35:40.808" v="4729" actId="478"/>
          <ac:spMkLst>
            <pc:docMk/>
            <pc:sldMk cId="2826634085" sldId="390"/>
            <ac:spMk id="65" creationId="{75F255CD-4358-7E73-3F5B-33B94CB3B517}"/>
          </ac:spMkLst>
        </pc:spChg>
        <pc:spChg chg="del">
          <ac:chgData name="Lorenzo Ariemma" userId="359e4d9b-18ad-408c-9e1b-373fb95ff396" providerId="ADAL" clId="{318D4D22-D823-48EF-8A79-892BFED0A51E}" dt="2022-12-01T13:35:40.808" v="4729" actId="478"/>
          <ac:spMkLst>
            <pc:docMk/>
            <pc:sldMk cId="2826634085" sldId="390"/>
            <ac:spMk id="68" creationId="{EE0C151A-6371-C498-5348-4E98A598B6FD}"/>
          </ac:spMkLst>
        </pc:spChg>
        <pc:spChg chg="del">
          <ac:chgData name="Lorenzo Ariemma" userId="359e4d9b-18ad-408c-9e1b-373fb95ff396" providerId="ADAL" clId="{318D4D22-D823-48EF-8A79-892BFED0A51E}" dt="2022-12-01T13:35:42.821" v="4730" actId="478"/>
          <ac:spMkLst>
            <pc:docMk/>
            <pc:sldMk cId="2826634085" sldId="390"/>
            <ac:spMk id="82" creationId="{F3EFCCFA-582C-7F18-6F26-B1310046EB92}"/>
          </ac:spMkLst>
        </pc:spChg>
        <pc:spChg chg="del">
          <ac:chgData name="Lorenzo Ariemma" userId="359e4d9b-18ad-408c-9e1b-373fb95ff396" providerId="ADAL" clId="{318D4D22-D823-48EF-8A79-892BFED0A51E}" dt="2022-12-01T13:35:42.821" v="4730" actId="478"/>
          <ac:spMkLst>
            <pc:docMk/>
            <pc:sldMk cId="2826634085" sldId="390"/>
            <ac:spMk id="83" creationId="{8E085D2D-6874-4F16-9CE5-B5E4F86E911F}"/>
          </ac:spMkLst>
        </pc:spChg>
        <pc:spChg chg="del">
          <ac:chgData name="Lorenzo Ariemma" userId="359e4d9b-18ad-408c-9e1b-373fb95ff396" providerId="ADAL" clId="{318D4D22-D823-48EF-8A79-892BFED0A51E}" dt="2022-12-01T13:35:42.821" v="4730" actId="478"/>
          <ac:spMkLst>
            <pc:docMk/>
            <pc:sldMk cId="2826634085" sldId="390"/>
            <ac:spMk id="84" creationId="{69472DC6-54F2-CDCA-0655-9481BED17105}"/>
          </ac:spMkLst>
        </pc:spChg>
        <pc:spChg chg="del">
          <ac:chgData name="Lorenzo Ariemma" userId="359e4d9b-18ad-408c-9e1b-373fb95ff396" providerId="ADAL" clId="{318D4D22-D823-48EF-8A79-892BFED0A51E}" dt="2022-12-01T13:35:42.821" v="4730" actId="478"/>
          <ac:spMkLst>
            <pc:docMk/>
            <pc:sldMk cId="2826634085" sldId="390"/>
            <ac:spMk id="85" creationId="{960ECE39-C627-25EF-D207-1ADF3496D432}"/>
          </ac:spMkLst>
        </pc:spChg>
        <pc:spChg chg="del">
          <ac:chgData name="Lorenzo Ariemma" userId="359e4d9b-18ad-408c-9e1b-373fb95ff396" providerId="ADAL" clId="{318D4D22-D823-48EF-8A79-892BFED0A51E}" dt="2022-12-01T13:35:34.443" v="4728" actId="478"/>
          <ac:spMkLst>
            <pc:docMk/>
            <pc:sldMk cId="2826634085" sldId="390"/>
            <ac:spMk id="211968" creationId="{F7DDA195-9F18-2729-082A-89B2BB069EBC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69" creationId="{90570671-1ED3-7147-7B17-595CEE538075}"/>
          </ac:spMkLst>
        </pc:spChg>
        <pc:spChg chg="mod">
          <ac:chgData name="Lorenzo Ariemma" userId="359e4d9b-18ad-408c-9e1b-373fb95ff396" providerId="ADAL" clId="{318D4D22-D823-48EF-8A79-892BFED0A51E}" dt="2022-12-01T13:34:11.889" v="4699"/>
          <ac:spMkLst>
            <pc:docMk/>
            <pc:sldMk cId="2826634085" sldId="390"/>
            <ac:spMk id="211970" creationId="{EDFD10A7-4F6B-B00A-C376-DC850B6EF276}"/>
          </ac:spMkLst>
        </pc:spChg>
        <pc:spChg chg="del">
          <ac:chgData name="Lorenzo Ariemma" userId="359e4d9b-18ad-408c-9e1b-373fb95ff396" providerId="ADAL" clId="{318D4D22-D823-48EF-8A79-892BFED0A51E}" dt="2022-12-01T13:35:40.808" v="4729" actId="478"/>
          <ac:spMkLst>
            <pc:docMk/>
            <pc:sldMk cId="2826634085" sldId="390"/>
            <ac:spMk id="211972" creationId="{BD77F907-C279-6F03-C378-44BF92E57A05}"/>
          </ac:spMkLst>
        </pc:spChg>
        <pc:spChg chg="del">
          <ac:chgData name="Lorenzo Ariemma" userId="359e4d9b-18ad-408c-9e1b-373fb95ff396" providerId="ADAL" clId="{318D4D22-D823-48EF-8A79-892BFED0A51E}" dt="2022-12-01T13:35:42.821" v="4730" actId="478"/>
          <ac:spMkLst>
            <pc:docMk/>
            <pc:sldMk cId="2826634085" sldId="390"/>
            <ac:spMk id="211975" creationId="{1C3CB7C4-10E6-25C1-6A81-7E1408AA8DC2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86" creationId="{89A30E44-822E-CA64-B16F-1EA2B088EE28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87" creationId="{0D8E4BC0-A1DD-D3F1-79FA-0E6D9029F9AE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88" creationId="{55EEC0E9-3533-C6C5-69E4-D82D3CD26FE7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89" creationId="{8A0B7FD2-8224-3567-4BF0-DCB952034E5D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91" creationId="{7A932691-FA30-4BB8-E153-0E85F0FFDCB1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1995" creationId="{7D77E8F9-8685-0B75-E997-35C665E21164}"/>
          </ac:spMkLst>
        </pc:spChg>
        <pc:spChg chg="del">
          <ac:chgData name="Lorenzo Ariemma" userId="359e4d9b-18ad-408c-9e1b-373fb95ff396" providerId="ADAL" clId="{318D4D22-D823-48EF-8A79-892BFED0A51E}" dt="2022-12-01T13:35:30.204" v="4727" actId="478"/>
          <ac:spMkLst>
            <pc:docMk/>
            <pc:sldMk cId="2826634085" sldId="390"/>
            <ac:spMk id="211996" creationId="{E8584580-0985-FF2F-C70D-B3125E2C3D5E}"/>
          </ac:spMkLst>
        </pc:spChg>
        <pc:spChg chg="del">
          <ac:chgData name="Lorenzo Ariemma" userId="359e4d9b-18ad-408c-9e1b-373fb95ff396" providerId="ADAL" clId="{318D4D22-D823-48EF-8A79-892BFED0A51E}" dt="2022-12-01T13:35:30.204" v="4727" actId="478"/>
          <ac:spMkLst>
            <pc:docMk/>
            <pc:sldMk cId="2826634085" sldId="390"/>
            <ac:spMk id="211997" creationId="{D4128E05-12C5-9EC4-82E7-C30521AC0B4E}"/>
          </ac:spMkLst>
        </pc:spChg>
        <pc:spChg chg="del">
          <ac:chgData name="Lorenzo Ariemma" userId="359e4d9b-18ad-408c-9e1b-373fb95ff396" providerId="ADAL" clId="{318D4D22-D823-48EF-8A79-892BFED0A51E}" dt="2022-12-01T13:35:30.204" v="4727" actId="478"/>
          <ac:spMkLst>
            <pc:docMk/>
            <pc:sldMk cId="2826634085" sldId="390"/>
            <ac:spMk id="211999" creationId="{2A47CB0F-BB2A-A6E6-DD10-590BBAF98271}"/>
          </ac:spMkLst>
        </pc:spChg>
        <pc:spChg chg="del">
          <ac:chgData name="Lorenzo Ariemma" userId="359e4d9b-18ad-408c-9e1b-373fb95ff396" providerId="ADAL" clId="{318D4D22-D823-48EF-8A79-892BFED0A51E}" dt="2022-12-01T13:35:30.204" v="4727" actId="478"/>
          <ac:spMkLst>
            <pc:docMk/>
            <pc:sldMk cId="2826634085" sldId="390"/>
            <ac:spMk id="212004" creationId="{66F02E6C-2B48-753E-254F-AD050C25BED4}"/>
          </ac:spMkLst>
        </pc:spChg>
        <pc:spChg chg="del">
          <ac:chgData name="Lorenzo Ariemma" userId="359e4d9b-18ad-408c-9e1b-373fb95ff396" providerId="ADAL" clId="{318D4D22-D823-48EF-8A79-892BFED0A51E}" dt="2022-12-01T13:35:34.443" v="4728" actId="478"/>
          <ac:spMkLst>
            <pc:docMk/>
            <pc:sldMk cId="2826634085" sldId="390"/>
            <ac:spMk id="212007" creationId="{5B39B63B-4EB6-C291-908A-B92DD56768A7}"/>
          </ac:spMkLst>
        </pc:spChg>
        <pc:spChg chg="del">
          <ac:chgData name="Lorenzo Ariemma" userId="359e4d9b-18ad-408c-9e1b-373fb95ff396" providerId="ADAL" clId="{318D4D22-D823-48EF-8A79-892BFED0A51E}" dt="2022-12-01T13:35:34.443" v="4728" actId="478"/>
          <ac:spMkLst>
            <pc:docMk/>
            <pc:sldMk cId="2826634085" sldId="390"/>
            <ac:spMk id="212009" creationId="{E963DDE4-EA71-3C6B-7BC5-D0EBA2A4B157}"/>
          </ac:spMkLst>
        </pc:spChg>
        <pc:spChg chg="del">
          <ac:chgData name="Lorenzo Ariemma" userId="359e4d9b-18ad-408c-9e1b-373fb95ff396" providerId="ADAL" clId="{318D4D22-D823-48EF-8A79-892BFED0A51E}" dt="2022-12-01T13:35:34.443" v="4728" actId="478"/>
          <ac:spMkLst>
            <pc:docMk/>
            <pc:sldMk cId="2826634085" sldId="390"/>
            <ac:spMk id="212010" creationId="{942F1D08-A65D-B0A0-5F7E-77D733189905}"/>
          </ac:spMkLst>
        </pc:spChg>
        <pc:spChg chg="del">
          <ac:chgData name="Lorenzo Ariemma" userId="359e4d9b-18ad-408c-9e1b-373fb95ff396" providerId="ADAL" clId="{318D4D22-D823-48EF-8A79-892BFED0A51E}" dt="2022-12-01T13:35:34.443" v="4728" actId="478"/>
          <ac:spMkLst>
            <pc:docMk/>
            <pc:sldMk cId="2826634085" sldId="390"/>
            <ac:spMk id="212014" creationId="{F9927070-F1E7-ED44-C0C4-5D8ACA9039FB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2016" creationId="{49EA54EE-A6B3-2E43-BE77-B0EA7D6B1137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2027" creationId="{1EB93666-A479-11FC-104A-73425A1997FE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2028" creationId="{05CCFBB3-10E9-AE99-5CAA-BA89AF934F49}"/>
          </ac:spMkLst>
        </pc:spChg>
        <pc:spChg chg="mod">
          <ac:chgData name="Lorenzo Ariemma" userId="359e4d9b-18ad-408c-9e1b-373fb95ff396" providerId="ADAL" clId="{318D4D22-D823-48EF-8A79-892BFED0A51E}" dt="2022-12-01T13:36:47.807" v="4740" actId="1038"/>
          <ac:spMkLst>
            <pc:docMk/>
            <pc:sldMk cId="2826634085" sldId="390"/>
            <ac:spMk id="212030" creationId="{6D49C747-2A68-358C-2924-D810DA4CB456}"/>
          </ac:spMkLst>
        </pc:spChg>
        <pc:grpChg chg="mod">
          <ac:chgData name="Lorenzo Ariemma" userId="359e4d9b-18ad-408c-9e1b-373fb95ff396" providerId="ADAL" clId="{318D4D22-D823-48EF-8A79-892BFED0A51E}" dt="2022-12-01T13:37:26.461" v="4747" actId="14100"/>
          <ac:grpSpMkLst>
            <pc:docMk/>
            <pc:sldMk cId="2826634085" sldId="390"/>
            <ac:grpSpMk id="4" creationId="{C6D6ADE8-DE9B-4892-A34E-A74D2653B17F}"/>
          </ac:grpSpMkLst>
        </pc:grp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17" creationId="{5E1DF708-9878-8CAA-2331-BEAEC4C46D9B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18" creationId="{613FBE48-D113-B63D-8D91-4CA6C59A9261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19" creationId="{F55DE2F6-2D85-DEB0-0512-5559DC143EFF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21" creationId="{3AFF567A-DD0E-B4C4-B635-BE2379556847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26" creationId="{81589253-EDAE-A282-E8C4-39A59ADD840F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27" creationId="{B539F27D-50FD-B2C2-762A-6BC58CD55488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28" creationId="{47C3C89E-435B-737C-8B37-7D9F6E2BFA9F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29" creationId="{C0A7445B-A7AE-F7B2-CC49-77649E9B6109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30" creationId="{DB235A90-E0BA-CF0F-3821-D89D3534A672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31" creationId="{BC407E03-1A4A-38A2-DC1E-756BF1882668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32" creationId="{4082E689-9D1B-7424-7CDB-DE3EB75BE54D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33" creationId="{92CC4A5D-5BE4-1C67-2CCD-C458A9BDA862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43" creationId="{3677A7A7-2A57-9434-5392-5AD2C7BCC8D9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44" creationId="{24CEFEAA-671E-7F22-DB27-6DA899B736A8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45" creationId="{2F987350-782A-E3C6-FDF3-355DA9765382}"/>
          </ac:cxnSpMkLst>
        </pc:cxnChg>
        <pc:cxnChg chg="mod">
          <ac:chgData name="Lorenzo Ariemma" userId="359e4d9b-18ad-408c-9e1b-373fb95ff396" providerId="ADAL" clId="{318D4D22-D823-48EF-8A79-892BFED0A51E}" dt="2022-12-01T13:37:26.461" v="4747" actId="14100"/>
          <ac:cxnSpMkLst>
            <pc:docMk/>
            <pc:sldMk cId="2826634085" sldId="390"/>
            <ac:cxnSpMk id="46" creationId="{F7EA80FC-F9FB-5551-F42D-FAAB249003C2}"/>
          </ac:cxnSpMkLst>
        </pc:cxnChg>
        <pc:cxnChg chg="del mod">
          <ac:chgData name="Lorenzo Ariemma" userId="359e4d9b-18ad-408c-9e1b-373fb95ff396" providerId="ADAL" clId="{318D4D22-D823-48EF-8A79-892BFED0A51E}" dt="2022-12-01T13:35:27.373" v="4726" actId="478"/>
          <ac:cxnSpMkLst>
            <pc:docMk/>
            <pc:sldMk cId="2826634085" sldId="390"/>
            <ac:cxnSpMk id="52" creationId="{2BD068DF-7332-6A4B-4029-AD6F4B3D4069}"/>
          </ac:cxnSpMkLst>
        </pc:cxnChg>
      </pc:sldChg>
      <pc:sldChg chg="delSp modSp new mod ord">
        <pc:chgData name="Lorenzo Ariemma" userId="359e4d9b-18ad-408c-9e1b-373fb95ff396" providerId="ADAL" clId="{318D4D22-D823-48EF-8A79-892BFED0A51E}" dt="2022-12-01T13:59:42.821" v="5612" actId="20577"/>
        <pc:sldMkLst>
          <pc:docMk/>
          <pc:sldMk cId="1406850179" sldId="391"/>
        </pc:sldMkLst>
        <pc:spChg chg="mod">
          <ac:chgData name="Lorenzo Ariemma" userId="359e4d9b-18ad-408c-9e1b-373fb95ff396" providerId="ADAL" clId="{318D4D22-D823-48EF-8A79-892BFED0A51E}" dt="2022-12-01T13:53:42.536" v="5241" actId="20577"/>
          <ac:spMkLst>
            <pc:docMk/>
            <pc:sldMk cId="1406850179" sldId="391"/>
            <ac:spMk id="2" creationId="{C504D010-6701-9C47-03DC-F225696EE2CB}"/>
          </ac:spMkLst>
        </pc:spChg>
        <pc:spChg chg="mod">
          <ac:chgData name="Lorenzo Ariemma" userId="359e4d9b-18ad-408c-9e1b-373fb95ff396" providerId="ADAL" clId="{318D4D22-D823-48EF-8A79-892BFED0A51E}" dt="2022-12-01T13:59:42.821" v="5612" actId="20577"/>
          <ac:spMkLst>
            <pc:docMk/>
            <pc:sldMk cId="1406850179" sldId="391"/>
            <ac:spMk id="3" creationId="{0B74ED4B-CE9D-6681-EDA8-827FC3359261}"/>
          </ac:spMkLst>
        </pc:spChg>
        <pc:spChg chg="del">
          <ac:chgData name="Lorenzo Ariemma" userId="359e4d9b-18ad-408c-9e1b-373fb95ff396" providerId="ADAL" clId="{318D4D22-D823-48EF-8A79-892BFED0A51E}" dt="2022-12-01T13:35:17.252" v="4724" actId="478"/>
          <ac:spMkLst>
            <pc:docMk/>
            <pc:sldMk cId="1406850179" sldId="391"/>
            <ac:spMk id="4" creationId="{26860B50-9CA7-D0FC-3C5C-331016BFFAA5}"/>
          </ac:spMkLst>
        </pc:spChg>
      </pc:sldChg>
      <pc:sldChg chg="addSp delSp modSp new mod">
        <pc:chgData name="Lorenzo Ariemma" userId="359e4d9b-18ad-408c-9e1b-373fb95ff396" providerId="ADAL" clId="{318D4D22-D823-48EF-8A79-892BFED0A51E}" dt="2022-12-04T23:23:45.693" v="6137" actId="20577"/>
        <pc:sldMkLst>
          <pc:docMk/>
          <pc:sldMk cId="1404994537" sldId="392"/>
        </pc:sldMkLst>
        <pc:spChg chg="mod">
          <ac:chgData name="Lorenzo Ariemma" userId="359e4d9b-18ad-408c-9e1b-373fb95ff396" providerId="ADAL" clId="{318D4D22-D823-48EF-8A79-892BFED0A51E}" dt="2022-12-01T13:51:11.643" v="4977" actId="20577"/>
          <ac:spMkLst>
            <pc:docMk/>
            <pc:sldMk cId="1404994537" sldId="392"/>
            <ac:spMk id="2" creationId="{3539FC90-F68B-7497-5D02-7EAB3739B1AF}"/>
          </ac:spMkLst>
        </pc:spChg>
        <pc:spChg chg="mod">
          <ac:chgData name="Lorenzo Ariemma" userId="359e4d9b-18ad-408c-9e1b-373fb95ff396" providerId="ADAL" clId="{318D4D22-D823-48EF-8A79-892BFED0A51E}" dt="2022-12-04T23:23:45.693" v="6137" actId="20577"/>
          <ac:spMkLst>
            <pc:docMk/>
            <pc:sldMk cId="1404994537" sldId="392"/>
            <ac:spMk id="3" creationId="{1DB633AF-CE21-B485-16C1-31371AADBB52}"/>
          </ac:spMkLst>
        </pc:spChg>
        <pc:spChg chg="del">
          <ac:chgData name="Lorenzo Ariemma" userId="359e4d9b-18ad-408c-9e1b-373fb95ff396" providerId="ADAL" clId="{318D4D22-D823-48EF-8A79-892BFED0A51E}" dt="2022-12-01T13:51:15.070" v="4978" actId="478"/>
          <ac:spMkLst>
            <pc:docMk/>
            <pc:sldMk cId="1404994537" sldId="392"/>
            <ac:spMk id="4" creationId="{D685E90C-1BF2-7363-C3B3-91392B33F35F}"/>
          </ac:spMkLst>
        </pc:spChg>
        <pc:picChg chg="add del mod">
          <ac:chgData name="Lorenzo Ariemma" userId="359e4d9b-18ad-408c-9e1b-373fb95ff396" providerId="ADAL" clId="{318D4D22-D823-48EF-8A79-892BFED0A51E}" dt="2022-12-01T13:52:56.538" v="5167" actId="478"/>
          <ac:picMkLst>
            <pc:docMk/>
            <pc:sldMk cId="1404994537" sldId="392"/>
            <ac:picMk id="6" creationId="{15ADBFB3-A60D-1B01-27A7-29447DDBAE47}"/>
          </ac:picMkLst>
        </pc:picChg>
      </pc:sldChg>
      <pc:sldChg chg="addSp delSp modSp new mod modAnim">
        <pc:chgData name="Lorenzo Ariemma" userId="359e4d9b-18ad-408c-9e1b-373fb95ff396" providerId="ADAL" clId="{318D4D22-D823-48EF-8A79-892BFED0A51E}" dt="2022-12-01T14:04:07.354" v="5632" actId="1035"/>
        <pc:sldMkLst>
          <pc:docMk/>
          <pc:sldMk cId="2667200979" sldId="393"/>
        </pc:sldMkLst>
        <pc:spChg chg="del">
          <ac:chgData name="Lorenzo Ariemma" userId="359e4d9b-18ad-408c-9e1b-373fb95ff396" providerId="ADAL" clId="{318D4D22-D823-48EF-8A79-892BFED0A51E}" dt="2022-12-01T14:02:20.050" v="5614" actId="478"/>
          <ac:spMkLst>
            <pc:docMk/>
            <pc:sldMk cId="2667200979" sldId="393"/>
            <ac:spMk id="2" creationId="{FD98E1C4-3B35-F17E-83C9-1D576F4C5BFA}"/>
          </ac:spMkLst>
        </pc:spChg>
        <pc:spChg chg="del">
          <ac:chgData name="Lorenzo Ariemma" userId="359e4d9b-18ad-408c-9e1b-373fb95ff396" providerId="ADAL" clId="{318D4D22-D823-48EF-8A79-892BFED0A51E}" dt="2022-12-01T14:02:21.154" v="5615" actId="478"/>
          <ac:spMkLst>
            <pc:docMk/>
            <pc:sldMk cId="2667200979" sldId="393"/>
            <ac:spMk id="3" creationId="{AC151558-0F16-62B5-3623-93007D26C6EC}"/>
          </ac:spMkLst>
        </pc:spChg>
        <pc:spChg chg="del">
          <ac:chgData name="Lorenzo Ariemma" userId="359e4d9b-18ad-408c-9e1b-373fb95ff396" providerId="ADAL" clId="{318D4D22-D823-48EF-8A79-892BFED0A51E}" dt="2022-12-01T14:02:22.472" v="5616" actId="478"/>
          <ac:spMkLst>
            <pc:docMk/>
            <pc:sldMk cId="2667200979" sldId="393"/>
            <ac:spMk id="4" creationId="{FB35F74F-A8DF-77A7-90A4-CFC2F3640C74}"/>
          </ac:spMkLst>
        </pc:spChg>
        <pc:picChg chg="add mod">
          <ac:chgData name="Lorenzo Ariemma" userId="359e4d9b-18ad-408c-9e1b-373fb95ff396" providerId="ADAL" clId="{318D4D22-D823-48EF-8A79-892BFED0A51E}" dt="2022-12-01T14:04:07.354" v="5632" actId="1035"/>
          <ac:picMkLst>
            <pc:docMk/>
            <pc:sldMk cId="2667200979" sldId="393"/>
            <ac:picMk id="6" creationId="{EC8E5BC5-B6CF-A596-A137-718C44CE292D}"/>
          </ac:picMkLst>
        </pc:picChg>
        <pc:picChg chg="add mod">
          <ac:chgData name="Lorenzo Ariemma" userId="359e4d9b-18ad-408c-9e1b-373fb95ff396" providerId="ADAL" clId="{318D4D22-D823-48EF-8A79-892BFED0A51E}" dt="2022-12-01T14:04:04.911" v="5629" actId="1582"/>
          <ac:picMkLst>
            <pc:docMk/>
            <pc:sldMk cId="2667200979" sldId="393"/>
            <ac:picMk id="8" creationId="{D34FB35B-0279-3830-2240-1C5C5A524E65}"/>
          </ac:picMkLst>
        </pc:picChg>
      </pc:sldChg>
      <pc:sldChg chg="modSp add mod">
        <pc:chgData name="Lorenzo Ariemma" userId="359e4d9b-18ad-408c-9e1b-373fb95ff396" providerId="ADAL" clId="{318D4D22-D823-48EF-8A79-892BFED0A51E}" dt="2022-12-04T23:20:42.722" v="5681" actId="20577"/>
        <pc:sldMkLst>
          <pc:docMk/>
          <pc:sldMk cId="2795381854" sldId="394"/>
        </pc:sldMkLst>
        <pc:spChg chg="mod">
          <ac:chgData name="Lorenzo Ariemma" userId="359e4d9b-18ad-408c-9e1b-373fb95ff396" providerId="ADAL" clId="{318D4D22-D823-48EF-8A79-892BFED0A51E}" dt="2022-12-04T23:20:38.289" v="5668" actId="20577"/>
          <ac:spMkLst>
            <pc:docMk/>
            <pc:sldMk cId="2795381854" sldId="394"/>
            <ac:spMk id="5" creationId="{66E00F21-2EED-F411-6926-86EF252DBC4F}"/>
          </ac:spMkLst>
        </pc:spChg>
        <pc:spChg chg="mod">
          <ac:chgData name="Lorenzo Ariemma" userId="359e4d9b-18ad-408c-9e1b-373fb95ff396" providerId="ADAL" clId="{318D4D22-D823-48EF-8A79-892BFED0A51E}" dt="2022-12-04T23:20:42.722" v="5681" actId="20577"/>
          <ac:spMkLst>
            <pc:docMk/>
            <pc:sldMk cId="2795381854" sldId="394"/>
            <ac:spMk id="6" creationId="{89D0B73E-A645-D839-626B-E013F7AB4175}"/>
          </ac:spMkLst>
        </pc:spChg>
      </pc:sldChg>
      <pc:sldChg chg="addSp delSp modSp new mod modClrScheme chgLayout">
        <pc:chgData name="Lorenzo Ariemma" userId="359e4d9b-18ad-408c-9e1b-373fb95ff396" providerId="ADAL" clId="{318D4D22-D823-48EF-8A79-892BFED0A51E}" dt="2022-12-04T23:23:21.366" v="6065" actId="20577"/>
        <pc:sldMkLst>
          <pc:docMk/>
          <pc:sldMk cId="2841939796" sldId="395"/>
        </pc:sldMkLst>
        <pc:spChg chg="del mod ord">
          <ac:chgData name="Lorenzo Ariemma" userId="359e4d9b-18ad-408c-9e1b-373fb95ff396" providerId="ADAL" clId="{318D4D22-D823-48EF-8A79-892BFED0A51E}" dt="2022-12-04T23:20:50.841" v="5683" actId="700"/>
          <ac:spMkLst>
            <pc:docMk/>
            <pc:sldMk cId="2841939796" sldId="395"/>
            <ac:spMk id="2" creationId="{B4A39C4F-8235-AE56-7A17-EB983FD4CB4C}"/>
          </ac:spMkLst>
        </pc:spChg>
        <pc:spChg chg="del mod ord">
          <ac:chgData name="Lorenzo Ariemma" userId="359e4d9b-18ad-408c-9e1b-373fb95ff396" providerId="ADAL" clId="{318D4D22-D823-48EF-8A79-892BFED0A51E}" dt="2022-12-04T23:20:53.403" v="5684" actId="478"/>
          <ac:spMkLst>
            <pc:docMk/>
            <pc:sldMk cId="2841939796" sldId="395"/>
            <ac:spMk id="3" creationId="{C75CDAAF-EFA1-C858-4540-785F5BFCED96}"/>
          </ac:spMkLst>
        </pc:spChg>
        <pc:spChg chg="del mod ord">
          <ac:chgData name="Lorenzo Ariemma" userId="359e4d9b-18ad-408c-9e1b-373fb95ff396" providerId="ADAL" clId="{318D4D22-D823-48EF-8A79-892BFED0A51E}" dt="2022-12-04T23:20:50.841" v="5683" actId="700"/>
          <ac:spMkLst>
            <pc:docMk/>
            <pc:sldMk cId="2841939796" sldId="395"/>
            <ac:spMk id="4" creationId="{9C6E6D3A-E119-7BC4-7708-22F2289D8742}"/>
          </ac:spMkLst>
        </pc:spChg>
        <pc:spChg chg="add mod ord">
          <ac:chgData name="Lorenzo Ariemma" userId="359e4d9b-18ad-408c-9e1b-373fb95ff396" providerId="ADAL" clId="{318D4D22-D823-48EF-8A79-892BFED0A51E}" dt="2022-12-04T23:23:21.366" v="6065" actId="20577"/>
          <ac:spMkLst>
            <pc:docMk/>
            <pc:sldMk cId="2841939796" sldId="395"/>
            <ac:spMk id="5" creationId="{7F5E789D-6404-BA40-83DD-6888BBAA6D71}"/>
          </ac:spMkLst>
        </pc:spChg>
        <pc:spChg chg="add mod ord">
          <ac:chgData name="Lorenzo Ariemma" userId="359e4d9b-18ad-408c-9e1b-373fb95ff396" providerId="ADAL" clId="{318D4D22-D823-48EF-8A79-892BFED0A51E}" dt="2022-12-04T23:22:56.828" v="6035" actId="20577"/>
          <ac:spMkLst>
            <pc:docMk/>
            <pc:sldMk cId="2841939796" sldId="395"/>
            <ac:spMk id="6" creationId="{53E292DA-1C82-1E41-BC1E-EB3521B0C8E0}"/>
          </ac:spMkLst>
        </pc:spChg>
      </pc:sldChg>
      <pc:sldChg chg="delSp modSp new mod">
        <pc:chgData name="Lorenzo Ariemma" userId="359e4d9b-18ad-408c-9e1b-373fb95ff396" providerId="ADAL" clId="{318D4D22-D823-48EF-8A79-892BFED0A51E}" dt="2022-12-04T23:23:29.455" v="6100" actId="20577"/>
        <pc:sldMkLst>
          <pc:docMk/>
          <pc:sldMk cId="1134794442" sldId="396"/>
        </pc:sldMkLst>
        <pc:spChg chg="mod">
          <ac:chgData name="Lorenzo Ariemma" userId="359e4d9b-18ad-408c-9e1b-373fb95ff396" providerId="ADAL" clId="{318D4D22-D823-48EF-8A79-892BFED0A51E}" dt="2022-12-04T23:23:18.924" v="6063" actId="20577"/>
          <ac:spMkLst>
            <pc:docMk/>
            <pc:sldMk cId="1134794442" sldId="396"/>
            <ac:spMk id="2" creationId="{5DDDCB14-5163-3882-D96A-0E861E420CF7}"/>
          </ac:spMkLst>
        </pc:spChg>
        <pc:spChg chg="mod">
          <ac:chgData name="Lorenzo Ariemma" userId="359e4d9b-18ad-408c-9e1b-373fb95ff396" providerId="ADAL" clId="{318D4D22-D823-48EF-8A79-892BFED0A51E}" dt="2022-12-04T23:23:29.455" v="6100" actId="20577"/>
          <ac:spMkLst>
            <pc:docMk/>
            <pc:sldMk cId="1134794442" sldId="396"/>
            <ac:spMk id="3" creationId="{80DD16A1-4E3A-0032-66F0-8BF394ADA001}"/>
          </ac:spMkLst>
        </pc:spChg>
        <pc:spChg chg="del">
          <ac:chgData name="Lorenzo Ariemma" userId="359e4d9b-18ad-408c-9e1b-373fb95ff396" providerId="ADAL" clId="{318D4D22-D823-48EF-8A79-892BFED0A51E}" dt="2022-12-04T23:23:25.049" v="6066" actId="478"/>
          <ac:spMkLst>
            <pc:docMk/>
            <pc:sldMk cId="1134794442" sldId="396"/>
            <ac:spMk id="4" creationId="{E253C83B-E1D9-C1A0-66F7-CF43A79F7CDC}"/>
          </ac:spMkLst>
        </pc:spChg>
      </pc:sldChg>
      <pc:sldChg chg="modSp new mod">
        <pc:chgData name="Lorenzo Ariemma" userId="359e4d9b-18ad-408c-9e1b-373fb95ff396" providerId="ADAL" clId="{318D4D22-D823-48EF-8A79-892BFED0A51E}" dt="2022-12-04T23:24:26.283" v="6241" actId="20577"/>
        <pc:sldMkLst>
          <pc:docMk/>
          <pc:sldMk cId="1250691116" sldId="397"/>
        </pc:sldMkLst>
        <pc:spChg chg="mod">
          <ac:chgData name="Lorenzo Ariemma" userId="359e4d9b-18ad-408c-9e1b-373fb95ff396" providerId="ADAL" clId="{318D4D22-D823-48EF-8A79-892BFED0A51E}" dt="2022-12-04T23:24:12.682" v="6150" actId="20577"/>
          <ac:spMkLst>
            <pc:docMk/>
            <pc:sldMk cId="1250691116" sldId="397"/>
            <ac:spMk id="2" creationId="{E63B1782-6B72-89B6-9B1A-AA84F9ED0C68}"/>
          </ac:spMkLst>
        </pc:spChg>
        <pc:spChg chg="mod">
          <ac:chgData name="Lorenzo Ariemma" userId="359e4d9b-18ad-408c-9e1b-373fb95ff396" providerId="ADAL" clId="{318D4D22-D823-48EF-8A79-892BFED0A51E}" dt="2022-12-04T23:24:26.283" v="6241" actId="20577"/>
          <ac:spMkLst>
            <pc:docMk/>
            <pc:sldMk cId="1250691116" sldId="397"/>
            <ac:spMk id="3" creationId="{BD5755F4-A42D-C1F3-9C59-1BE4A9D055C5}"/>
          </ac:spMkLst>
        </pc:spChg>
      </pc:sldChg>
    </pc:docChg>
  </pc:docChgLst>
  <pc:docChgLst>
    <pc:chgData name="Lorenzo Ariemma" userId="359e4d9b-18ad-408c-9e1b-373fb95ff396" providerId="ADAL" clId="{E3E75DDE-9678-B74F-A860-46CD1ABEB370}"/>
    <pc:docChg chg="undo custSel addSld delSld modSld sldOrd">
      <pc:chgData name="Lorenzo Ariemma" userId="359e4d9b-18ad-408c-9e1b-373fb95ff396" providerId="ADAL" clId="{E3E75DDE-9678-B74F-A860-46CD1ABEB370}" dt="2022-12-15T16:35:36.274" v="14985"/>
      <pc:docMkLst>
        <pc:docMk/>
      </pc:docMkLst>
      <pc:sldChg chg="modSp mod">
        <pc:chgData name="Lorenzo Ariemma" userId="359e4d9b-18ad-408c-9e1b-373fb95ff396" providerId="ADAL" clId="{E3E75DDE-9678-B74F-A860-46CD1ABEB370}" dt="2022-12-05T15:05:40.413" v="9503" actId="20577"/>
        <pc:sldMkLst>
          <pc:docMk/>
          <pc:sldMk cId="0" sldId="266"/>
        </pc:sldMkLst>
        <pc:spChg chg="mod">
          <ac:chgData name="Lorenzo Ariemma" userId="359e4d9b-18ad-408c-9e1b-373fb95ff396" providerId="ADAL" clId="{E3E75DDE-9678-B74F-A860-46CD1ABEB370}" dt="2022-12-05T15:05:40.413" v="9503" actId="20577"/>
          <ac:spMkLst>
            <pc:docMk/>
            <pc:sldMk cId="0" sldId="266"/>
            <ac:spMk id="164867" creationId="{ADD0C230-DB99-05A4-BD31-553726B2BC50}"/>
          </ac:spMkLst>
        </pc:spChg>
      </pc:sldChg>
      <pc:sldChg chg="modSp mod">
        <pc:chgData name="Lorenzo Ariemma" userId="359e4d9b-18ad-408c-9e1b-373fb95ff396" providerId="ADAL" clId="{E3E75DDE-9678-B74F-A860-46CD1ABEB370}" dt="2022-12-05T15:01:31.752" v="9384" actId="20577"/>
        <pc:sldMkLst>
          <pc:docMk/>
          <pc:sldMk cId="0" sldId="268"/>
        </pc:sldMkLst>
        <pc:spChg chg="mod">
          <ac:chgData name="Lorenzo Ariemma" userId="359e4d9b-18ad-408c-9e1b-373fb95ff396" providerId="ADAL" clId="{E3E75DDE-9678-B74F-A860-46CD1ABEB370}" dt="2022-12-05T15:01:31.752" v="9384" actId="20577"/>
          <ac:spMkLst>
            <pc:docMk/>
            <pc:sldMk cId="0" sldId="268"/>
            <ac:spMk id="168963" creationId="{73BE202A-4B8D-06A8-B5E4-D7FC7FB6578F}"/>
          </ac:spMkLst>
        </pc:spChg>
      </pc:sldChg>
      <pc:sldChg chg="modSp mod modShow">
        <pc:chgData name="Lorenzo Ariemma" userId="359e4d9b-18ad-408c-9e1b-373fb95ff396" providerId="ADAL" clId="{E3E75DDE-9678-B74F-A860-46CD1ABEB370}" dt="2022-11-30T13:04:21.903" v="1549" actId="20577"/>
        <pc:sldMkLst>
          <pc:docMk/>
          <pc:sldMk cId="0" sldId="270"/>
        </pc:sldMkLst>
        <pc:spChg chg="mod">
          <ac:chgData name="Lorenzo Ariemma" userId="359e4d9b-18ad-408c-9e1b-373fb95ff396" providerId="ADAL" clId="{E3E75DDE-9678-B74F-A860-46CD1ABEB370}" dt="2022-11-30T12:54:22.651" v="1144" actId="790"/>
          <ac:spMkLst>
            <pc:docMk/>
            <pc:sldMk cId="0" sldId="270"/>
            <ac:spMk id="171010" creationId="{A279F324-0DF1-69CA-82ED-7575171AD90E}"/>
          </ac:spMkLst>
        </pc:spChg>
        <pc:spChg chg="mod">
          <ac:chgData name="Lorenzo Ariemma" userId="359e4d9b-18ad-408c-9e1b-373fb95ff396" providerId="ADAL" clId="{E3E75DDE-9678-B74F-A860-46CD1ABEB370}" dt="2022-11-30T13:04:21.903" v="1549" actId="20577"/>
          <ac:spMkLst>
            <pc:docMk/>
            <pc:sldMk cId="0" sldId="270"/>
            <ac:spMk id="171011" creationId="{2A2F9D3C-7863-FC88-61A1-4A684FC0A17C}"/>
          </ac:spMkLst>
        </pc:spChg>
      </pc:sldChg>
      <pc:sldChg chg="modSp mod">
        <pc:chgData name="Lorenzo Ariemma" userId="359e4d9b-18ad-408c-9e1b-373fb95ff396" providerId="ADAL" clId="{E3E75DDE-9678-B74F-A860-46CD1ABEB370}" dt="2022-12-05T15:03:41.878" v="9461" actId="20577"/>
        <pc:sldMkLst>
          <pc:docMk/>
          <pc:sldMk cId="0" sldId="271"/>
        </pc:sldMkLst>
        <pc:spChg chg="mod">
          <ac:chgData name="Lorenzo Ariemma" userId="359e4d9b-18ad-408c-9e1b-373fb95ff396" providerId="ADAL" clId="{E3E75DDE-9678-B74F-A860-46CD1ABEB370}" dt="2022-12-05T15:03:41.878" v="9461" actId="20577"/>
          <ac:spMkLst>
            <pc:docMk/>
            <pc:sldMk cId="0" sldId="271"/>
            <ac:spMk id="172035" creationId="{B8BF712E-6148-2B2B-2216-0F3A601ECFC5}"/>
          </ac:spMkLst>
        </pc:spChg>
      </pc:sldChg>
      <pc:sldChg chg="modSp mod">
        <pc:chgData name="Lorenzo Ariemma" userId="359e4d9b-18ad-408c-9e1b-373fb95ff396" providerId="ADAL" clId="{E3E75DDE-9678-B74F-A860-46CD1ABEB370}" dt="2022-12-05T10:00:11.130" v="8552" actId="790"/>
        <pc:sldMkLst>
          <pc:docMk/>
          <pc:sldMk cId="0" sldId="274"/>
        </pc:sldMkLst>
        <pc:spChg chg="mod">
          <ac:chgData name="Lorenzo Ariemma" userId="359e4d9b-18ad-408c-9e1b-373fb95ff396" providerId="ADAL" clId="{E3E75DDE-9678-B74F-A860-46CD1ABEB370}" dt="2022-12-05T10:00:11.130" v="8552" actId="790"/>
          <ac:spMkLst>
            <pc:docMk/>
            <pc:sldMk cId="0" sldId="274"/>
            <ac:spMk id="175107" creationId="{E17353E5-4A59-F15A-ED20-30C1D1692C9B}"/>
          </ac:spMkLst>
        </pc:spChg>
      </pc:sldChg>
      <pc:sldChg chg="modSp mod">
        <pc:chgData name="Lorenzo Ariemma" userId="359e4d9b-18ad-408c-9e1b-373fb95ff396" providerId="ADAL" clId="{E3E75DDE-9678-B74F-A860-46CD1ABEB370}" dt="2022-12-05T15:07:42.183" v="9548" actId="20577"/>
        <pc:sldMkLst>
          <pc:docMk/>
          <pc:sldMk cId="0" sldId="275"/>
        </pc:sldMkLst>
        <pc:spChg chg="mod">
          <ac:chgData name="Lorenzo Ariemma" userId="359e4d9b-18ad-408c-9e1b-373fb95ff396" providerId="ADAL" clId="{E3E75DDE-9678-B74F-A860-46CD1ABEB370}" dt="2022-12-05T15:07:42.183" v="9548" actId="20577"/>
          <ac:spMkLst>
            <pc:docMk/>
            <pc:sldMk cId="0" sldId="275"/>
            <ac:spMk id="176131" creationId="{5464D646-9F7E-BD19-0B9C-DE1C56ABD2D2}"/>
          </ac:spMkLst>
        </pc:spChg>
      </pc:sldChg>
      <pc:sldChg chg="modSp mod">
        <pc:chgData name="Lorenzo Ariemma" userId="359e4d9b-18ad-408c-9e1b-373fb95ff396" providerId="ADAL" clId="{E3E75DDE-9678-B74F-A860-46CD1ABEB370}" dt="2022-12-05T15:11:45.366" v="9577" actId="208"/>
        <pc:sldMkLst>
          <pc:docMk/>
          <pc:sldMk cId="0" sldId="296"/>
        </pc:sldMkLst>
        <pc:spChg chg="mod">
          <ac:chgData name="Lorenzo Ariemma" userId="359e4d9b-18ad-408c-9e1b-373fb95ff396" providerId="ADAL" clId="{E3E75DDE-9678-B74F-A860-46CD1ABEB370}" dt="2022-12-05T15:11:45.366" v="9577" actId="208"/>
          <ac:spMkLst>
            <pc:docMk/>
            <pc:sldMk cId="0" sldId="296"/>
            <ac:spMk id="222" creationId="{8F6279B2-0D04-2429-0C50-8324C082502B}"/>
          </ac:spMkLst>
        </pc:spChg>
      </pc:sldChg>
      <pc:sldChg chg="modSp mod">
        <pc:chgData name="Lorenzo Ariemma" userId="359e4d9b-18ad-408c-9e1b-373fb95ff396" providerId="ADAL" clId="{E3E75DDE-9678-B74F-A860-46CD1ABEB370}" dt="2022-12-05T10:11:53.526" v="8586" actId="20577"/>
        <pc:sldMkLst>
          <pc:docMk/>
          <pc:sldMk cId="0" sldId="303"/>
        </pc:sldMkLst>
        <pc:spChg chg="mod">
          <ac:chgData name="Lorenzo Ariemma" userId="359e4d9b-18ad-408c-9e1b-373fb95ff396" providerId="ADAL" clId="{E3E75DDE-9678-B74F-A860-46CD1ABEB370}" dt="2022-11-30T12:48:26.404" v="1131" actId="20577"/>
          <ac:spMkLst>
            <pc:docMk/>
            <pc:sldMk cId="0" sldId="303"/>
            <ac:spMk id="207874" creationId="{0DB0EC34-C73C-1112-5A27-7D4BF2EE151E}"/>
          </ac:spMkLst>
        </pc:spChg>
        <pc:spChg chg="mod">
          <ac:chgData name="Lorenzo Ariemma" userId="359e4d9b-18ad-408c-9e1b-373fb95ff396" providerId="ADAL" clId="{E3E75DDE-9678-B74F-A860-46CD1ABEB370}" dt="2022-12-05T10:11:53.526" v="8586" actId="20577"/>
          <ac:spMkLst>
            <pc:docMk/>
            <pc:sldMk cId="0" sldId="303"/>
            <ac:spMk id="207875" creationId="{2E2AD4B1-CB89-62D8-8751-74AF787F7292}"/>
          </ac:spMkLst>
        </pc:spChg>
      </pc:sldChg>
      <pc:sldChg chg="addSp delSp modSp mod">
        <pc:chgData name="Lorenzo Ariemma" userId="359e4d9b-18ad-408c-9e1b-373fb95ff396" providerId="ADAL" clId="{E3E75DDE-9678-B74F-A860-46CD1ABEB370}" dt="2022-12-05T15:16:07.370" v="9593"/>
        <pc:sldMkLst>
          <pc:docMk/>
          <pc:sldMk cId="0" sldId="304"/>
        </pc:sldMkLst>
        <pc:spChg chg="add del mod">
          <ac:chgData name="Lorenzo Ariemma" userId="359e4d9b-18ad-408c-9e1b-373fb95ff396" providerId="ADAL" clId="{E3E75DDE-9678-B74F-A860-46CD1ABEB370}" dt="2022-11-30T12:58:31.213" v="1231" actId="478"/>
          <ac:spMkLst>
            <pc:docMk/>
            <pc:sldMk cId="0" sldId="304"/>
            <ac:spMk id="2" creationId="{AA19D2DD-2BEA-CAAB-F5DA-589CAC855850}"/>
          </ac:spMkLst>
        </pc:spChg>
        <pc:spChg chg="mod">
          <ac:chgData name="Lorenzo Ariemma" userId="359e4d9b-18ad-408c-9e1b-373fb95ff396" providerId="ADAL" clId="{E3E75DDE-9678-B74F-A860-46CD1ABEB370}" dt="2022-11-30T12:58:24.755" v="1229" actId="20577"/>
          <ac:spMkLst>
            <pc:docMk/>
            <pc:sldMk cId="0" sldId="304"/>
            <ac:spMk id="208898" creationId="{79CFBCE9-A405-671E-4482-D1F850A717EC}"/>
          </ac:spMkLst>
        </pc:spChg>
        <pc:spChg chg="del mod">
          <ac:chgData name="Lorenzo Ariemma" userId="359e4d9b-18ad-408c-9e1b-373fb95ff396" providerId="ADAL" clId="{E3E75DDE-9678-B74F-A860-46CD1ABEB370}" dt="2022-11-30T12:58:29.136" v="1230" actId="478"/>
          <ac:spMkLst>
            <pc:docMk/>
            <pc:sldMk cId="0" sldId="304"/>
            <ac:spMk id="208899" creationId="{A3167747-53BE-E26F-8272-727114366DF2}"/>
          </ac:spMkLst>
        </pc:spChg>
        <pc:graphicFrameChg chg="mod modGraphic">
          <ac:chgData name="Lorenzo Ariemma" userId="359e4d9b-18ad-408c-9e1b-373fb95ff396" providerId="ADAL" clId="{E3E75DDE-9678-B74F-A860-46CD1ABEB370}" dt="2022-12-05T15:16:07.370" v="9593"/>
          <ac:graphicFrameMkLst>
            <pc:docMk/>
            <pc:sldMk cId="0" sldId="304"/>
            <ac:graphicFrameMk id="208949" creationId="{E3830026-0864-DACC-39BB-4973D2DA292C}"/>
          </ac:graphicFrameMkLst>
        </pc:graphicFrameChg>
      </pc:sldChg>
      <pc:sldChg chg="del">
        <pc:chgData name="Lorenzo Ariemma" userId="359e4d9b-18ad-408c-9e1b-373fb95ff396" providerId="ADAL" clId="{E3E75DDE-9678-B74F-A860-46CD1ABEB370}" dt="2022-11-30T12:48:59.141" v="1132" actId="2696"/>
        <pc:sldMkLst>
          <pc:docMk/>
          <pc:sldMk cId="0" sldId="305"/>
        </pc:sldMkLst>
      </pc:sldChg>
      <pc:sldChg chg="modSp mod">
        <pc:chgData name="Lorenzo Ariemma" userId="359e4d9b-18ad-408c-9e1b-373fb95ff396" providerId="ADAL" clId="{E3E75DDE-9678-B74F-A860-46CD1ABEB370}" dt="2022-11-30T13:03:21.026" v="1458" actId="20577"/>
        <pc:sldMkLst>
          <pc:docMk/>
          <pc:sldMk cId="0" sldId="306"/>
        </pc:sldMkLst>
        <pc:spChg chg="mod">
          <ac:chgData name="Lorenzo Ariemma" userId="359e4d9b-18ad-408c-9e1b-373fb95ff396" providerId="ADAL" clId="{E3E75DDE-9678-B74F-A860-46CD1ABEB370}" dt="2022-11-30T13:03:21.026" v="1458" actId="20577"/>
          <ac:spMkLst>
            <pc:docMk/>
            <pc:sldMk cId="0" sldId="306"/>
            <ac:spMk id="210946" creationId="{718A05A9-B51E-5C9F-6F9D-DD91193F1250}"/>
          </ac:spMkLst>
        </pc:spChg>
      </pc:sldChg>
      <pc:sldChg chg="delSp modSp mod modNotesTx">
        <pc:chgData name="Lorenzo Ariemma" userId="359e4d9b-18ad-408c-9e1b-373fb95ff396" providerId="ADAL" clId="{E3E75DDE-9678-B74F-A860-46CD1ABEB370}" dt="2022-11-30T14:27:37.901" v="2312" actId="403"/>
        <pc:sldMkLst>
          <pc:docMk/>
          <pc:sldMk cId="0" sldId="307"/>
        </pc:sldMkLst>
        <pc:spChg chg="del">
          <ac:chgData name="Lorenzo Ariemma" userId="359e4d9b-18ad-408c-9e1b-373fb95ff396" providerId="ADAL" clId="{E3E75DDE-9678-B74F-A860-46CD1ABEB370}" dt="2022-11-30T13:05:55.029" v="1578" actId="478"/>
          <ac:spMkLst>
            <pc:docMk/>
            <pc:sldMk cId="0" sldId="307"/>
            <ac:spMk id="112" creationId="{F7F552AF-582C-D286-46C5-CBB6CF132651}"/>
          </ac:spMkLst>
        </pc:spChg>
        <pc:spChg chg="mod">
          <ac:chgData name="Lorenzo Ariemma" userId="359e4d9b-18ad-408c-9e1b-373fb95ff396" providerId="ADAL" clId="{E3E75DDE-9678-B74F-A860-46CD1ABEB370}" dt="2022-11-30T14:27:37.901" v="2312" actId="403"/>
          <ac:spMkLst>
            <pc:docMk/>
            <pc:sldMk cId="0" sldId="307"/>
            <ac:spMk id="211971" creationId="{E6C5F209-CFC4-C2D1-4E01-9488BDE811EA}"/>
          </ac:spMkLst>
        </pc:spChg>
        <pc:spChg chg="mod">
          <ac:chgData name="Lorenzo Ariemma" userId="359e4d9b-18ad-408c-9e1b-373fb95ff396" providerId="ADAL" clId="{E3E75DDE-9678-B74F-A860-46CD1ABEB370}" dt="2022-11-30T13:05:29.564" v="1569" actId="14100"/>
          <ac:spMkLst>
            <pc:docMk/>
            <pc:sldMk cId="0" sldId="307"/>
            <ac:spMk id="211976" creationId="{6D2AF608-9008-FB6C-5120-48A4EB9F9F78}"/>
          </ac:spMkLst>
        </pc:spChg>
        <pc:spChg chg="mod">
          <ac:chgData name="Lorenzo Ariemma" userId="359e4d9b-18ad-408c-9e1b-373fb95ff396" providerId="ADAL" clId="{E3E75DDE-9678-B74F-A860-46CD1ABEB370}" dt="2022-11-30T13:05:33.532" v="1570" actId="14100"/>
          <ac:spMkLst>
            <pc:docMk/>
            <pc:sldMk cId="0" sldId="307"/>
            <ac:spMk id="211977" creationId="{1582B6F1-F50A-C060-8BD3-F23A65BF3006}"/>
          </ac:spMkLst>
        </pc:spChg>
        <pc:spChg chg="mod">
          <ac:chgData name="Lorenzo Ariemma" userId="359e4d9b-18ad-408c-9e1b-373fb95ff396" providerId="ADAL" clId="{E3E75DDE-9678-B74F-A860-46CD1ABEB370}" dt="2022-11-30T13:05:37.886" v="1571" actId="14100"/>
          <ac:spMkLst>
            <pc:docMk/>
            <pc:sldMk cId="0" sldId="307"/>
            <ac:spMk id="211978" creationId="{C5E1587E-D290-97FF-A177-AE1E204288B6}"/>
          </ac:spMkLst>
        </pc:spChg>
        <pc:spChg chg="mod">
          <ac:chgData name="Lorenzo Ariemma" userId="359e4d9b-18ad-408c-9e1b-373fb95ff396" providerId="ADAL" clId="{E3E75DDE-9678-B74F-A860-46CD1ABEB370}" dt="2022-11-30T13:05:41.580" v="1572" actId="14100"/>
          <ac:spMkLst>
            <pc:docMk/>
            <pc:sldMk cId="0" sldId="307"/>
            <ac:spMk id="211979" creationId="{E26278FF-CF4B-6789-E0F2-220E0F9BAF66}"/>
          </ac:spMkLst>
        </pc:spChg>
        <pc:spChg chg="mod">
          <ac:chgData name="Lorenzo Ariemma" userId="359e4d9b-18ad-408c-9e1b-373fb95ff396" providerId="ADAL" clId="{E3E75DDE-9678-B74F-A860-46CD1ABEB370}" dt="2022-11-30T13:05:20.123" v="1566" actId="1076"/>
          <ac:spMkLst>
            <pc:docMk/>
            <pc:sldMk cId="0" sldId="307"/>
            <ac:spMk id="211982" creationId="{C3E0D4E0-AAE8-6A1D-2189-7AEA194D7229}"/>
          </ac:spMkLst>
        </pc:spChg>
        <pc:spChg chg="mod">
          <ac:chgData name="Lorenzo Ariemma" userId="359e4d9b-18ad-408c-9e1b-373fb95ff396" providerId="ADAL" clId="{E3E75DDE-9678-B74F-A860-46CD1ABEB370}" dt="2022-11-30T12:55:40.605" v="1146" actId="1076"/>
          <ac:spMkLst>
            <pc:docMk/>
            <pc:sldMk cId="0" sldId="307"/>
            <ac:spMk id="211983" creationId="{780CCAEA-ABE4-6608-5175-FFD71207FC07}"/>
          </ac:spMkLst>
        </pc:spChg>
        <pc:spChg chg="del">
          <ac:chgData name="Lorenzo Ariemma" userId="359e4d9b-18ad-408c-9e1b-373fb95ff396" providerId="ADAL" clId="{E3E75DDE-9678-B74F-A860-46CD1ABEB370}" dt="2022-11-30T13:05:52.134" v="1575" actId="478"/>
          <ac:spMkLst>
            <pc:docMk/>
            <pc:sldMk cId="0" sldId="307"/>
            <ac:spMk id="212004" creationId="{BCFB8956-6246-4847-6CFE-780AA787FDEC}"/>
          </ac:spMkLst>
        </pc:spChg>
        <pc:spChg chg="del">
          <ac:chgData name="Lorenzo Ariemma" userId="359e4d9b-18ad-408c-9e1b-373fb95ff396" providerId="ADAL" clId="{E3E75DDE-9678-B74F-A860-46CD1ABEB370}" dt="2022-11-30T13:05:57.744" v="1580" actId="478"/>
          <ac:spMkLst>
            <pc:docMk/>
            <pc:sldMk cId="0" sldId="307"/>
            <ac:spMk id="212005" creationId="{7B5BF452-B001-7954-FE3C-B83708775222}"/>
          </ac:spMkLst>
        </pc:spChg>
        <pc:spChg chg="del">
          <ac:chgData name="Lorenzo Ariemma" userId="359e4d9b-18ad-408c-9e1b-373fb95ff396" providerId="ADAL" clId="{E3E75DDE-9678-B74F-A860-46CD1ABEB370}" dt="2022-11-30T13:05:53.448" v="1576" actId="478"/>
          <ac:spMkLst>
            <pc:docMk/>
            <pc:sldMk cId="0" sldId="307"/>
            <ac:spMk id="212010" creationId="{6C2B0310-F0B5-3396-9CB8-F971A205FDDD}"/>
          </ac:spMkLst>
        </pc:spChg>
        <pc:spChg chg="del">
          <ac:chgData name="Lorenzo Ariemma" userId="359e4d9b-18ad-408c-9e1b-373fb95ff396" providerId="ADAL" clId="{E3E75DDE-9678-B74F-A860-46CD1ABEB370}" dt="2022-11-30T13:05:54.254" v="1577" actId="478"/>
          <ac:spMkLst>
            <pc:docMk/>
            <pc:sldMk cId="0" sldId="307"/>
            <ac:spMk id="212035" creationId="{E6E2F4FD-C048-50F0-99D3-F89B9B8AA776}"/>
          </ac:spMkLst>
        </pc:spChg>
        <pc:spChg chg="del">
          <ac:chgData name="Lorenzo Ariemma" userId="359e4d9b-18ad-408c-9e1b-373fb95ff396" providerId="ADAL" clId="{E3E75DDE-9678-B74F-A860-46CD1ABEB370}" dt="2022-11-30T13:05:58.235" v="1581" actId="478"/>
          <ac:spMkLst>
            <pc:docMk/>
            <pc:sldMk cId="0" sldId="307"/>
            <ac:spMk id="212036" creationId="{1D98192D-F664-9316-FC8E-A5E60C213BEF}"/>
          </ac:spMkLst>
        </pc:spChg>
        <pc:spChg chg="del">
          <ac:chgData name="Lorenzo Ariemma" userId="359e4d9b-18ad-408c-9e1b-373fb95ff396" providerId="ADAL" clId="{E3E75DDE-9678-B74F-A860-46CD1ABEB370}" dt="2022-11-30T13:05:51.348" v="1574" actId="478"/>
          <ac:spMkLst>
            <pc:docMk/>
            <pc:sldMk cId="0" sldId="307"/>
            <ac:spMk id="212037" creationId="{D661CB24-C5ED-D263-8DDC-119D0EB3A296}"/>
          </ac:spMkLst>
        </pc:spChg>
        <pc:spChg chg="del">
          <ac:chgData name="Lorenzo Ariemma" userId="359e4d9b-18ad-408c-9e1b-373fb95ff396" providerId="ADAL" clId="{E3E75DDE-9678-B74F-A860-46CD1ABEB370}" dt="2022-11-30T13:05:50.088" v="1573" actId="478"/>
          <ac:spMkLst>
            <pc:docMk/>
            <pc:sldMk cId="0" sldId="307"/>
            <ac:spMk id="212038" creationId="{E8AAC352-6035-57AD-C806-B5B86E4ACC64}"/>
          </ac:spMkLst>
        </pc:spChg>
        <pc:spChg chg="del">
          <ac:chgData name="Lorenzo Ariemma" userId="359e4d9b-18ad-408c-9e1b-373fb95ff396" providerId="ADAL" clId="{E3E75DDE-9678-B74F-A860-46CD1ABEB370}" dt="2022-11-30T13:05:56.057" v="1579" actId="478"/>
          <ac:spMkLst>
            <pc:docMk/>
            <pc:sldMk cId="0" sldId="307"/>
            <ac:spMk id="212055" creationId="{B5B5ECA7-E90C-D2F5-2DF3-52743A64DCC0}"/>
          </ac:spMkLst>
        </pc:spChg>
        <pc:spChg chg="mod">
          <ac:chgData name="Lorenzo Ariemma" userId="359e4d9b-18ad-408c-9e1b-373fb95ff396" providerId="ADAL" clId="{E3E75DDE-9678-B74F-A860-46CD1ABEB370}" dt="2022-11-30T13:05:12.726" v="1564" actId="1076"/>
          <ac:spMkLst>
            <pc:docMk/>
            <pc:sldMk cId="0" sldId="307"/>
            <ac:spMk id="212082" creationId="{10B2BFF4-DCB2-D9F7-E9E4-A169D109D35D}"/>
          </ac:spMkLst>
        </pc:spChg>
        <pc:spChg chg="mod">
          <ac:chgData name="Lorenzo Ariemma" userId="359e4d9b-18ad-408c-9e1b-373fb95ff396" providerId="ADAL" clId="{E3E75DDE-9678-B74F-A860-46CD1ABEB370}" dt="2022-11-30T13:05:26.912" v="1568" actId="1076"/>
          <ac:spMkLst>
            <pc:docMk/>
            <pc:sldMk cId="0" sldId="307"/>
            <ac:spMk id="212083" creationId="{731DCB86-A81B-6D34-B093-35CC68CDB0AB}"/>
          </ac:spMkLst>
        </pc:spChg>
        <pc:spChg chg="mod">
          <ac:chgData name="Lorenzo Ariemma" userId="359e4d9b-18ad-408c-9e1b-373fb95ff396" providerId="ADAL" clId="{E3E75DDE-9678-B74F-A860-46CD1ABEB370}" dt="2022-11-30T12:52:31.239" v="1138" actId="14100"/>
          <ac:spMkLst>
            <pc:docMk/>
            <pc:sldMk cId="0" sldId="307"/>
            <ac:spMk id="212086" creationId="{F5EB29AD-0873-C1A4-ADF2-F86F73E2EFF3}"/>
          </ac:spMkLst>
        </pc:spChg>
        <pc:spChg chg="mod">
          <ac:chgData name="Lorenzo Ariemma" userId="359e4d9b-18ad-408c-9e1b-373fb95ff396" providerId="ADAL" clId="{E3E75DDE-9678-B74F-A860-46CD1ABEB370}" dt="2022-11-30T12:52:46.640" v="1141" actId="1035"/>
          <ac:spMkLst>
            <pc:docMk/>
            <pc:sldMk cId="0" sldId="307"/>
            <ac:spMk id="212087" creationId="{E0BBB869-324D-6677-0015-50BA8A4E6749}"/>
          </ac:spMkLst>
        </pc:spChg>
      </pc:sldChg>
      <pc:sldChg chg="modSp mod ord">
        <pc:chgData name="Lorenzo Ariemma" userId="359e4d9b-18ad-408c-9e1b-373fb95ff396" providerId="ADAL" clId="{E3E75DDE-9678-B74F-A860-46CD1ABEB370}" dt="2022-12-05T15:18:11.518" v="9599" actId="33524"/>
        <pc:sldMkLst>
          <pc:docMk/>
          <pc:sldMk cId="0" sldId="309"/>
        </pc:sldMkLst>
        <pc:spChg chg="mod">
          <ac:chgData name="Lorenzo Ariemma" userId="359e4d9b-18ad-408c-9e1b-373fb95ff396" providerId="ADAL" clId="{E3E75DDE-9678-B74F-A860-46CD1ABEB370}" dt="2022-11-30T14:38:08.589" v="2975" actId="20577"/>
          <ac:spMkLst>
            <pc:docMk/>
            <pc:sldMk cId="0" sldId="309"/>
            <ac:spMk id="214018" creationId="{92FC79ED-FBCD-974B-389E-129745D415A6}"/>
          </ac:spMkLst>
        </pc:spChg>
        <pc:spChg chg="mod">
          <ac:chgData name="Lorenzo Ariemma" userId="359e4d9b-18ad-408c-9e1b-373fb95ff396" providerId="ADAL" clId="{E3E75DDE-9678-B74F-A860-46CD1ABEB370}" dt="2022-12-05T15:18:11.518" v="9599" actId="33524"/>
          <ac:spMkLst>
            <pc:docMk/>
            <pc:sldMk cId="0" sldId="309"/>
            <ac:spMk id="214019" creationId="{3C542D00-220F-918C-EA61-D12429D115EC}"/>
          </ac:spMkLst>
        </pc:spChg>
      </pc:sldChg>
      <pc:sldChg chg="modSp mod">
        <pc:chgData name="Lorenzo Ariemma" userId="359e4d9b-18ad-408c-9e1b-373fb95ff396" providerId="ADAL" clId="{E3E75DDE-9678-B74F-A860-46CD1ABEB370}" dt="2022-12-05T15:17:03.636" v="9597" actId="313"/>
        <pc:sldMkLst>
          <pc:docMk/>
          <pc:sldMk cId="0" sldId="322"/>
        </pc:sldMkLst>
        <pc:spChg chg="mod">
          <ac:chgData name="Lorenzo Ariemma" userId="359e4d9b-18ad-408c-9e1b-373fb95ff396" providerId="ADAL" clId="{E3E75DDE-9678-B74F-A860-46CD1ABEB370}" dt="2022-12-05T15:17:03.636" v="9597" actId="313"/>
          <ac:spMkLst>
            <pc:docMk/>
            <pc:sldMk cId="0" sldId="322"/>
            <ac:spMk id="227331" creationId="{5B02F784-ADC1-E70C-C0FC-7DE1601A17C5}"/>
          </ac:spMkLst>
        </pc:spChg>
      </pc:sldChg>
      <pc:sldChg chg="modSp mod ord modShow">
        <pc:chgData name="Lorenzo Ariemma" userId="359e4d9b-18ad-408c-9e1b-373fb95ff396" providerId="ADAL" clId="{E3E75DDE-9678-B74F-A860-46CD1ABEB370}" dt="2022-12-05T15:19:32.734" v="9608" actId="20577"/>
        <pc:sldMkLst>
          <pc:docMk/>
          <pc:sldMk cId="0" sldId="325"/>
        </pc:sldMkLst>
        <pc:spChg chg="mod">
          <ac:chgData name="Lorenzo Ariemma" userId="359e4d9b-18ad-408c-9e1b-373fb95ff396" providerId="ADAL" clId="{E3E75DDE-9678-B74F-A860-46CD1ABEB370}" dt="2022-12-05T15:19:32.734" v="9608" actId="20577"/>
          <ac:spMkLst>
            <pc:docMk/>
            <pc:sldMk cId="0" sldId="325"/>
            <ac:spMk id="230403" creationId="{E464F1DE-9653-4A2B-43A1-AEF7B18FF938}"/>
          </ac:spMkLst>
        </pc:spChg>
      </pc:sldChg>
      <pc:sldChg chg="modSp mod">
        <pc:chgData name="Lorenzo Ariemma" userId="359e4d9b-18ad-408c-9e1b-373fb95ff396" providerId="ADAL" clId="{E3E75DDE-9678-B74F-A860-46CD1ABEB370}" dt="2022-12-05T10:14:06.117" v="8591" actId="313"/>
        <pc:sldMkLst>
          <pc:docMk/>
          <pc:sldMk cId="0" sldId="326"/>
        </pc:sldMkLst>
        <pc:spChg chg="mod">
          <ac:chgData name="Lorenzo Ariemma" userId="359e4d9b-18ad-408c-9e1b-373fb95ff396" providerId="ADAL" clId="{E3E75DDE-9678-B74F-A860-46CD1ABEB370}" dt="2022-12-05T10:14:06.117" v="8591" actId="313"/>
          <ac:spMkLst>
            <pc:docMk/>
            <pc:sldMk cId="0" sldId="326"/>
            <ac:spMk id="231427" creationId="{B54F3752-7967-72DF-DCD9-DBD3528F8001}"/>
          </ac:spMkLst>
        </pc:spChg>
      </pc:sldChg>
      <pc:sldChg chg="modSp mod">
        <pc:chgData name="Lorenzo Ariemma" userId="359e4d9b-18ad-408c-9e1b-373fb95ff396" providerId="ADAL" clId="{E3E75DDE-9678-B74F-A860-46CD1ABEB370}" dt="2022-12-05T15:20:03.137" v="9609" actId="20577"/>
        <pc:sldMkLst>
          <pc:docMk/>
          <pc:sldMk cId="0" sldId="327"/>
        </pc:sldMkLst>
        <pc:spChg chg="mod">
          <ac:chgData name="Lorenzo Ariemma" userId="359e4d9b-18ad-408c-9e1b-373fb95ff396" providerId="ADAL" clId="{E3E75DDE-9678-B74F-A860-46CD1ABEB370}" dt="2022-12-05T15:20:03.137" v="9609" actId="20577"/>
          <ac:spMkLst>
            <pc:docMk/>
            <pc:sldMk cId="0" sldId="327"/>
            <ac:spMk id="232451" creationId="{A301A27E-79CC-0F0A-B96E-B94609F9191E}"/>
          </ac:spMkLst>
        </pc:spChg>
      </pc:sldChg>
      <pc:sldChg chg="modSp mod">
        <pc:chgData name="Lorenzo Ariemma" userId="359e4d9b-18ad-408c-9e1b-373fb95ff396" providerId="ADAL" clId="{E3E75DDE-9678-B74F-A860-46CD1ABEB370}" dt="2022-12-05T10:14:24.253" v="8593" actId="313"/>
        <pc:sldMkLst>
          <pc:docMk/>
          <pc:sldMk cId="0" sldId="328"/>
        </pc:sldMkLst>
        <pc:spChg chg="mod">
          <ac:chgData name="Lorenzo Ariemma" userId="359e4d9b-18ad-408c-9e1b-373fb95ff396" providerId="ADAL" clId="{E3E75DDE-9678-B74F-A860-46CD1ABEB370}" dt="2022-12-05T10:14:24.253" v="8593" actId="313"/>
          <ac:spMkLst>
            <pc:docMk/>
            <pc:sldMk cId="0" sldId="328"/>
            <ac:spMk id="233475" creationId="{F9408D0A-1E82-E013-01E9-1F358EC27977}"/>
          </ac:spMkLst>
        </pc:spChg>
      </pc:sldChg>
      <pc:sldChg chg="modSp mod">
        <pc:chgData name="Lorenzo Ariemma" userId="359e4d9b-18ad-408c-9e1b-373fb95ff396" providerId="ADAL" clId="{E3E75DDE-9678-B74F-A860-46CD1ABEB370}" dt="2022-11-30T15:43:34.618" v="4047" actId="20577"/>
        <pc:sldMkLst>
          <pc:docMk/>
          <pc:sldMk cId="0" sldId="329"/>
        </pc:sldMkLst>
        <pc:spChg chg="mod">
          <ac:chgData name="Lorenzo Ariemma" userId="359e4d9b-18ad-408c-9e1b-373fb95ff396" providerId="ADAL" clId="{E3E75DDE-9678-B74F-A860-46CD1ABEB370}" dt="2022-11-30T15:43:34.618" v="4047" actId="20577"/>
          <ac:spMkLst>
            <pc:docMk/>
            <pc:sldMk cId="0" sldId="329"/>
            <ac:spMk id="234499" creationId="{2AE9B4F1-9C73-4D6E-16FA-B5F9D0FFD92D}"/>
          </ac:spMkLst>
        </pc:spChg>
      </pc:sldChg>
      <pc:sldChg chg="modSp modAnim">
        <pc:chgData name="Lorenzo Ariemma" userId="359e4d9b-18ad-408c-9e1b-373fb95ff396" providerId="ADAL" clId="{E3E75DDE-9678-B74F-A860-46CD1ABEB370}" dt="2022-12-05T10:10:15.889" v="8578"/>
        <pc:sldMkLst>
          <pc:docMk/>
          <pc:sldMk cId="1243179976" sldId="334"/>
        </pc:sldMkLst>
        <pc:spChg chg="mod">
          <ac:chgData name="Lorenzo Ariemma" userId="359e4d9b-18ad-408c-9e1b-373fb95ff396" providerId="ADAL" clId="{E3E75DDE-9678-B74F-A860-46CD1ABEB370}" dt="2022-12-05T10:07:01.250" v="8567" actId="14100"/>
          <ac:spMkLst>
            <pc:docMk/>
            <pc:sldMk cId="1243179976" sldId="334"/>
            <ac:spMk id="212035" creationId="{E6E2F4FD-C048-50F0-99D3-F89B9B8AA776}"/>
          </ac:spMkLst>
        </pc:spChg>
      </pc:sldChg>
      <pc:sldChg chg="addSp modSp mod">
        <pc:chgData name="Lorenzo Ariemma" userId="359e4d9b-18ad-408c-9e1b-373fb95ff396" providerId="ADAL" clId="{E3E75DDE-9678-B74F-A860-46CD1ABEB370}" dt="2022-11-30T15:10:28.518" v="3450" actId="20577"/>
        <pc:sldMkLst>
          <pc:docMk/>
          <pc:sldMk cId="878801802" sldId="335"/>
        </pc:sldMkLst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" creationId="{616A58C1-10EF-A1B3-FAE3-65EC43434D8C}"/>
          </ac:spMkLst>
        </pc:spChg>
        <pc:spChg chg="add mod">
          <ac:chgData name="Lorenzo Ariemma" userId="359e4d9b-18ad-408c-9e1b-373fb95ff396" providerId="ADAL" clId="{E3E75DDE-9678-B74F-A860-46CD1ABEB370}" dt="2022-11-30T14:22:47.728" v="2238" actId="20577"/>
          <ac:spMkLst>
            <pc:docMk/>
            <pc:sldMk cId="878801802" sldId="335"/>
            <ac:spMk id="3" creationId="{D0EBAE9D-6EB7-EF96-E01F-9FDAA02D8FF2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109" creationId="{C2A6AA1E-E3C5-DC86-475C-EC0583DF30FA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113" creationId="{3204FD70-B1DE-EAD6-316D-6FE68BE1728B}"/>
          </ac:spMkLst>
        </pc:spChg>
        <pc:spChg chg="mod">
          <ac:chgData name="Lorenzo Ariemma" userId="359e4d9b-18ad-408c-9e1b-373fb95ff396" providerId="ADAL" clId="{E3E75DDE-9678-B74F-A860-46CD1ABEB370}" dt="2022-11-30T15:10:28.518" v="3450" actId="20577"/>
          <ac:spMkLst>
            <pc:docMk/>
            <pc:sldMk cId="878801802" sldId="335"/>
            <ac:spMk id="211971" creationId="{E6C5F209-CFC4-C2D1-4E01-9488BDE811EA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76" creationId="{6D2AF608-9008-FB6C-5120-48A4EB9F9F78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77" creationId="{1582B6F1-F50A-C060-8BD3-F23A65BF3006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78" creationId="{C5E1587E-D290-97FF-A177-AE1E204288B6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79" creationId="{E26278FF-CF4B-6789-E0F2-220E0F9BAF66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82" creationId="{C3E0D4E0-AAE8-6A1D-2189-7AEA194D7229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83" creationId="{780CCAEA-ABE4-6608-5175-FFD71207FC07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90" creationId="{05F9F26B-E04F-AEF0-181C-D4F464DE0737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92" creationId="{EE795993-463A-0407-C5DB-61028B15E8B7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93" creationId="{C35758EB-F786-DE0D-C904-CF4FD14483F7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1994" creationId="{16B91A2A-A5C3-6CFC-32FC-C880D7A07DCA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06" creationId="{D6A26C30-9C9C-5521-179A-F69E62B4ED32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11" creationId="{9DE8F28D-9CE9-6E11-9CCE-85583E1BD951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12" creationId="{8368FEEB-BC2E-E3E1-46CA-A308353E560E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13" creationId="{9F755683-C95E-4544-CBAD-9C7219C6D1BF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17" creationId="{F7A647D3-9D5F-CB43-E266-BD8D158ED464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39" creationId="{38837675-391E-C80D-F0B6-D3334AB82BF5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0" creationId="{83B4ED8B-C391-E449-9566-0440729E7D5D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1" creationId="{BA633EA2-F0CD-E313-213D-A3CD4A571ECE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2" creationId="{C9E8446C-763B-FFCC-7539-241841DC4EF4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3" creationId="{9FFE48F0-D362-C623-1974-DFF8CFAB655E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4" creationId="{BFCCC9EB-8733-289C-C2EA-A417BCC787A8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5" creationId="{462A0DF7-9449-49EF-773C-E3E0B953F254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46" creationId="{65FC7361-0503-3CE9-7963-321A6B277D0A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59" creationId="{7E4A44F5-C331-8F81-3072-55500B582B7C}"/>
          </ac:spMkLst>
        </pc:spChg>
        <pc:spChg chg="mod">
          <ac:chgData name="Lorenzo Ariemma" userId="359e4d9b-18ad-408c-9e1b-373fb95ff396" providerId="ADAL" clId="{E3E75DDE-9678-B74F-A860-46CD1ABEB370}" dt="2022-11-30T14:17:49.615" v="2161" actId="14100"/>
          <ac:spMkLst>
            <pc:docMk/>
            <pc:sldMk cId="878801802" sldId="335"/>
            <ac:spMk id="212086" creationId="{F5EB29AD-0873-C1A4-ADF2-F86F73E2EFF3}"/>
          </ac:spMkLst>
        </pc:spChg>
        <pc:grpChg chg="mod">
          <ac:chgData name="Lorenzo Ariemma" userId="359e4d9b-18ad-408c-9e1b-373fb95ff396" providerId="ADAL" clId="{E3E75DDE-9678-B74F-A860-46CD1ABEB370}" dt="2022-11-30T14:17:49.615" v="2161" actId="14100"/>
          <ac:grpSpMkLst>
            <pc:docMk/>
            <pc:sldMk cId="878801802" sldId="335"/>
            <ac:grpSpMk id="7" creationId="{7756B439-3C3F-8901-CF29-4B236B635A0D}"/>
          </ac:grpSpMkLst>
        </pc:grp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1998" creationId="{6E047DE1-0462-7D16-248B-9933E42918D5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00" creationId="{5B45DC2D-BC70-3330-512E-D699A033179A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01" creationId="{5F6E87DA-9DFD-C6BA-90D1-36B87FF89EA7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08" creationId="{6A9BA643-5DF2-E7A1-4209-39018DFD72D8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19" creationId="{55D03833-E5B4-ED38-0E35-9F42961AC740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0" creationId="{09DC0B8F-A2FB-8472-A6DE-9F79433D9513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1" creationId="{60C44FAF-3903-78CE-4E6C-5E46C3672EDA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2" creationId="{8A24BD4F-36A7-2E45-A42C-3384AE3E65E5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3" creationId="{2B0E4F50-4ACA-8586-5E4A-D42D7B1C2680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4" creationId="{5EAFE953-906A-A0EB-DEE7-297321FFE5F7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5" creationId="{DC72A6C0-54F1-080E-232C-1C2350AD6E5D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26" creationId="{DB1E2795-F114-BEF8-387D-B533AC6ACB77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61" creationId="{3D6A79CA-CE9F-B6A7-9823-17B0938FC6D0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62" creationId="{2B8A4078-F89E-0D21-8F07-D9773F10E2D6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63" creationId="{1B3A9C9A-51D3-C16A-E74D-B24DEF94B059}"/>
          </ac:cxnSpMkLst>
        </pc:cxnChg>
        <pc:cxnChg chg="mod">
          <ac:chgData name="Lorenzo Ariemma" userId="359e4d9b-18ad-408c-9e1b-373fb95ff396" providerId="ADAL" clId="{E3E75DDE-9678-B74F-A860-46CD1ABEB370}" dt="2022-11-30T14:17:49.615" v="2161" actId="14100"/>
          <ac:cxnSpMkLst>
            <pc:docMk/>
            <pc:sldMk cId="878801802" sldId="335"/>
            <ac:cxnSpMk id="212070" creationId="{ED673625-DA72-4C1B-7DCA-8D47CBE4C238}"/>
          </ac:cxnSpMkLst>
        </pc:cxnChg>
      </pc:sldChg>
      <pc:sldChg chg="addSp delSp modSp mod modAnim modShow">
        <pc:chgData name="Lorenzo Ariemma" userId="359e4d9b-18ad-408c-9e1b-373fb95ff396" providerId="ADAL" clId="{E3E75DDE-9678-B74F-A860-46CD1ABEB370}" dt="2022-11-30T13:44:58.426" v="1753" actId="729"/>
        <pc:sldMkLst>
          <pc:docMk/>
          <pc:sldMk cId="3040656654" sldId="336"/>
        </pc:sldMkLst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" creationId="{05235A9B-61C0-4646-32C4-830D108B1B74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" creationId="{B4C7C79F-F358-C329-A1DB-54F043C0AAD4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" creationId="{CC9490EF-9F2B-F85A-0A01-C891DAE24C3D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5" creationId="{25935800-A085-E29B-FE1A-42588E81AD46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6" creationId="{27BE5690-E688-9BBE-4AE1-C4A432E8BDF6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7" creationId="{E3583AE5-217B-DD71-F55A-FF354DB4FCB4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8" creationId="{A6671B39-EFB0-ADD7-3340-FC89B2020E26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9" creationId="{F83606F9-99CB-943C-4021-C6E038C71C2C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0" creationId="{626C82E6-ADF3-AA70-2121-697D8D6C554C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1" creationId="{0472A8CF-97BB-F25D-1D6B-CEE0033AEE00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2" creationId="{A5095B0C-6DB2-FB93-8402-69AF2BB9ED57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3" creationId="{F3F58D4B-98E7-66DD-7AB8-AB74A899826E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4" creationId="{BF76B2CB-903E-1869-A8A0-45E151CE73EB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15" creationId="{4F952E3C-5D7E-011D-5FBB-6069CD915B85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0" creationId="{E8B422A9-1F37-5815-91E2-0FE234A67082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2" creationId="{B94E361B-4554-BE88-D214-CEC2D75D726D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3" creationId="{AC5DA5F6-5F4E-B414-578B-9F72B21EC19C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4" creationId="{9CC60A9A-4103-8A94-90FE-2D69B5BF54C7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25" creationId="{267C63AE-82F2-BD56-5CEF-1922BA8EBA39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4" creationId="{F6DB4925-3238-B9C1-17A3-503FCF26FECB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5" creationId="{A70F35F8-6614-5F43-D37D-37F8D1BB06B5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6" creationId="{D04C1A06-2060-EBBA-E960-3B1DFEFFE6C2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7" creationId="{1907281D-CA70-7463-1A4F-48E586AA0F30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8" creationId="{A4B611E3-03D9-DF76-AD51-40C24ED7FB68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39" creationId="{A8FB2CC2-BA39-703F-0D47-8A7BEFEDEC32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0" creationId="{D0E20753-72DB-F3F1-2BDC-94E6F6A9D049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1" creationId="{BB5A8108-E927-8669-CDBF-E97BD8D49CFF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2" creationId="{4B153F1A-2E7E-362C-A63D-3BE898957FD5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7" creationId="{A12E11E8-D531-F331-15FB-D319769D7C76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8" creationId="{8E24BF1D-CB28-EA30-E609-739767651497}"/>
          </ac:spMkLst>
        </pc:spChg>
        <pc:spChg chg="add mod">
          <ac:chgData name="Lorenzo Ariemma" userId="359e4d9b-18ad-408c-9e1b-373fb95ff396" providerId="ADAL" clId="{E3E75DDE-9678-B74F-A860-46CD1ABEB370}" dt="2022-11-30T13:08:25.401" v="1661"/>
          <ac:spMkLst>
            <pc:docMk/>
            <pc:sldMk cId="3040656654" sldId="336"/>
            <ac:spMk id="49" creationId="{9AE8418B-27DE-D988-5405-55A509A68967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1" creationId="{BF1D0823-461B-039F-8EE2-AF7C49A3EEDE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2" creationId="{C598C5E0-424B-34B1-8940-669B18B7A70B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3" creationId="{79BDF489-9F06-412E-5830-417C23AFB922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4" creationId="{5CDCF239-3771-3C4B-5D28-4DCE29C3E3E7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5" creationId="{E2E2329B-E835-294A-0D22-FB6C668A0E11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6" creationId="{E652760D-610F-0215-91A8-6BBAC5FA7ADE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7" creationId="{F5791FE2-538B-6EF2-ABC1-20D5F49B1B7F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8" creationId="{42C57347-96DF-650B-091A-F16895AD0C14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299" creationId="{F8CCB5CB-CFEF-8342-C01B-11D662001493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00" creationId="{C8670901-243C-FCC8-5A0D-1283447E294A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01" creationId="{FEFCD86D-2FEA-8DCA-34B4-10E1FF8955F4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02" creationId="{16BCD95B-81A2-4AA6-2715-CD65C042FF43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03" creationId="{B2643117-D39B-333E-8218-839E5C4616DE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04" creationId="{52098CD2-C3E0-FA24-869C-40DC201B92DC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10" creationId="{B73FFB1F-F20E-26D3-E720-B7238DB4E9C2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13" creationId="{D36F11D0-C050-89F2-F585-83443B737A3E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14" creationId="{E87E0E8A-BC2B-715C-D89B-56709FB22671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15" creationId="{34F3DB7D-BEAD-1794-E556-15288D6B26FC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16" creationId="{800A4120-036E-8403-B90A-C7CE8668409C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29" creationId="{F5CFCD41-2D18-CBAB-518C-ACE8065BDEB3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0" creationId="{513CA22E-1667-C7D1-60D1-F78194EC8849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1" creationId="{7E144337-4FAD-C784-FC09-8FAC260FA8E5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2" creationId="{0A559433-81AC-8C00-1AD0-ED7035A8D8E5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3" creationId="{0F5855C5-19B9-4694-10F8-AA1789F997B3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4" creationId="{DFCC1EFC-03DB-5106-F9C4-00A82B76F4F7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5" creationId="{4D036C2C-DE73-EF83-6662-BADA6EA5CD1B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6" creationId="{3B8F3E7A-EFE0-793D-2EB5-5AB7F073B6D8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37" creationId="{87C54B7F-561A-AC0E-A3B3-081ED8705A10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42" creationId="{41D72F54-2E25-DF9E-F961-CFD47069F6FA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43" creationId="{0E4375FE-28E0-74D8-575E-F1DCFB168A9A}"/>
          </ac:spMkLst>
        </pc:spChg>
        <pc:spChg chg="del">
          <ac:chgData name="Lorenzo Ariemma" userId="359e4d9b-18ad-408c-9e1b-373fb95ff396" providerId="ADAL" clId="{E3E75DDE-9678-B74F-A860-46CD1ABEB370}" dt="2022-11-30T13:08:16.695" v="1660" actId="478"/>
          <ac:spMkLst>
            <pc:docMk/>
            <pc:sldMk cId="3040656654" sldId="336"/>
            <ac:spMk id="344" creationId="{83291B0E-28BC-9887-F0FE-98FFFE0FD123}"/>
          </ac:spMkLst>
        </pc:spChg>
        <pc:grpChg chg="add mod">
          <ac:chgData name="Lorenzo Ariemma" userId="359e4d9b-18ad-408c-9e1b-373fb95ff396" providerId="ADAL" clId="{E3E75DDE-9678-B74F-A860-46CD1ABEB370}" dt="2022-11-30T13:09:10.993" v="1672" actId="1035"/>
          <ac:grpSpMkLst>
            <pc:docMk/>
            <pc:sldMk cId="3040656654" sldId="336"/>
            <ac:grpSpMk id="50" creationId="{D62402BF-FF75-D0C8-DA48-0CD59A65EF68}"/>
          </ac:grpSpMkLst>
        </pc:grp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16" creationId="{BE60C470-EDC4-F7FF-2B08-B9A156EF371B}"/>
          </ac:cxnSpMkLst>
        </pc:cxnChg>
        <pc:cxnChg chg="mod">
          <ac:chgData name="Lorenzo Ariemma" userId="359e4d9b-18ad-408c-9e1b-373fb95ff396" providerId="ADAL" clId="{E3E75DDE-9678-B74F-A860-46CD1ABEB370}" dt="2022-11-30T13:09:27.355" v="1677" actId="1038"/>
          <ac:cxnSpMkLst>
            <pc:docMk/>
            <pc:sldMk cId="3040656654" sldId="336"/>
            <ac:cxnSpMk id="17" creationId="{0CBFC585-56D7-5D82-1B73-3D55ED72DD41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18" creationId="{73CA4B5F-68C2-6C06-AF8F-0449326901EF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19" creationId="{844E315C-4EE1-CBCC-F9F9-DCAFFA0E0E66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21" creationId="{7A659BF3-28EE-B65D-1DDF-A3BEC833B81B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26" creationId="{134B7732-1B6B-C800-AD3C-6A490783F287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27" creationId="{0CB721BB-1B0C-964A-9714-ACDA42A4F823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28" creationId="{533E44E3-55F0-FEB5-01C8-197142C08D1D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29" creationId="{04B3ACAA-8AD1-2986-C926-D86679199F80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30" creationId="{F4534AF5-A365-F757-6FFB-809F61ADEACF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31" creationId="{AE422AFC-B78D-B058-2BF8-A02B2B3D164E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32" creationId="{FEE75276-EEDE-D905-37B4-9511AFAC23AB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33" creationId="{1247EB96-12EC-D4F9-3254-DA849815773F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43" creationId="{E785210D-087C-7AFA-A57A-4A9ADBF11375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44" creationId="{A7FB907B-2AF7-F310-E48D-E7BC4CEAADF2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45" creationId="{8FEDAD12-26D9-D058-9D30-06407A3E6A76}"/>
          </ac:cxnSpMkLst>
        </pc:cxnChg>
        <pc:cxnChg chg="add mod">
          <ac:chgData name="Lorenzo Ariemma" userId="359e4d9b-18ad-408c-9e1b-373fb95ff396" providerId="ADAL" clId="{E3E75DDE-9678-B74F-A860-46CD1ABEB370}" dt="2022-11-30T13:08:25.401" v="1661"/>
          <ac:cxnSpMkLst>
            <pc:docMk/>
            <pc:sldMk cId="3040656654" sldId="336"/>
            <ac:cxnSpMk id="46" creationId="{7ED345FD-4FFC-8BD8-AD74-098E930FB5B4}"/>
          </ac:cxnSpMkLst>
        </pc:cxnChg>
        <pc:cxnChg chg="add mod">
          <ac:chgData name="Lorenzo Ariemma" userId="359e4d9b-18ad-408c-9e1b-373fb95ff396" providerId="ADAL" clId="{E3E75DDE-9678-B74F-A860-46CD1ABEB370}" dt="2022-11-30T13:20:09.532" v="1717" actId="693"/>
          <ac:cxnSpMkLst>
            <pc:docMk/>
            <pc:sldMk cId="3040656654" sldId="336"/>
            <ac:cxnSpMk id="53" creationId="{B65839BA-0AFD-21B2-D31F-4FF946CC1A0E}"/>
          </ac:cxnSpMkLst>
        </pc:cxnChg>
        <pc:cxnChg chg="add mod">
          <ac:chgData name="Lorenzo Ariemma" userId="359e4d9b-18ad-408c-9e1b-373fb95ff396" providerId="ADAL" clId="{E3E75DDE-9678-B74F-A860-46CD1ABEB370}" dt="2022-11-30T13:13:17.305" v="1690" actId="1582"/>
          <ac:cxnSpMkLst>
            <pc:docMk/>
            <pc:sldMk cId="3040656654" sldId="336"/>
            <ac:cxnSpMk id="56" creationId="{8F4C0E81-C22A-16F3-CC11-3D366BD926CE}"/>
          </ac:cxnSpMkLst>
        </pc:cxnChg>
        <pc:cxnChg chg="add mod">
          <ac:chgData name="Lorenzo Ariemma" userId="359e4d9b-18ad-408c-9e1b-373fb95ff396" providerId="ADAL" clId="{E3E75DDE-9678-B74F-A860-46CD1ABEB370}" dt="2022-11-30T13:19:43.180" v="1715" actId="171"/>
          <ac:cxnSpMkLst>
            <pc:docMk/>
            <pc:sldMk cId="3040656654" sldId="336"/>
            <ac:cxnSpMk id="59" creationId="{8F1DAFC4-7249-E14B-A768-B73F7E236FEE}"/>
          </ac:cxnSpMkLst>
        </pc:cxnChg>
        <pc:cxnChg chg="add mod">
          <ac:chgData name="Lorenzo Ariemma" userId="359e4d9b-18ad-408c-9e1b-373fb95ff396" providerId="ADAL" clId="{E3E75DDE-9678-B74F-A860-46CD1ABEB370}" dt="2022-11-30T13:24:41.572" v="1735" actId="693"/>
          <ac:cxnSpMkLst>
            <pc:docMk/>
            <pc:sldMk cId="3040656654" sldId="336"/>
            <ac:cxnSpMk id="62" creationId="{6888B8E3-AFAB-ADE0-80AA-C511F8A2167B}"/>
          </ac:cxnSpMkLst>
        </pc:cxnChg>
        <pc:cxnChg chg="add mod">
          <ac:chgData name="Lorenzo Ariemma" userId="359e4d9b-18ad-408c-9e1b-373fb95ff396" providerId="ADAL" clId="{E3E75DDE-9678-B74F-A860-46CD1ABEB370}" dt="2022-11-30T13:25:15.700" v="1743" actId="693"/>
          <ac:cxnSpMkLst>
            <pc:docMk/>
            <pc:sldMk cId="3040656654" sldId="336"/>
            <ac:cxnSpMk id="257" creationId="{F324B6F9-84BA-FB45-F2FA-C16F545B5375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05" creationId="{38F745F0-A41E-AE95-8442-F43F0C888395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06" creationId="{D0F8EB86-1AE3-8070-62D1-10CFD68DE219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07" creationId="{23FC7074-16DC-F3BB-E633-D3ACCF1E4486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11" creationId="{A89EFC8A-7D18-0013-DA40-502C2C3CA9B5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17" creationId="{7A259B9E-E80A-6CED-8827-15F230078141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18" creationId="{068219A9-F33F-CE7F-2902-B0880DC83416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19" creationId="{BAA33756-ED8B-98BC-338D-05F5C9577635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20" creationId="{410FEA0F-1861-4399-6488-129956992CDD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21" creationId="{E43B17C8-086C-9D74-6EFA-A80C492EA4C1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22" creationId="{50F679B9-CA04-4F17-3346-85E70514E54A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23" creationId="{8AD76D8D-E90A-58C1-C639-609E64C0B941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24" creationId="{F419AEEE-1F05-01BD-BC65-992BEB013884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38" creationId="{244DBA62-5704-506B-07E0-054F9629C331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39" creationId="{751DFC4F-B5E5-26F4-C190-46D49DE58AE3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40" creationId="{B00457FA-73D7-71DD-2084-03A034E9709E}"/>
          </ac:cxnSpMkLst>
        </pc:cxnChg>
        <pc:cxnChg chg="del mod">
          <ac:chgData name="Lorenzo Ariemma" userId="359e4d9b-18ad-408c-9e1b-373fb95ff396" providerId="ADAL" clId="{E3E75DDE-9678-B74F-A860-46CD1ABEB370}" dt="2022-11-30T13:08:16.695" v="1660" actId="478"/>
          <ac:cxnSpMkLst>
            <pc:docMk/>
            <pc:sldMk cId="3040656654" sldId="336"/>
            <ac:cxnSpMk id="341" creationId="{323AC215-4839-84AF-C073-9B08EE97B303}"/>
          </ac:cxnSpMkLst>
        </pc:cxnChg>
        <pc:cxnChg chg="mod">
          <ac:chgData name="Lorenzo Ariemma" userId="359e4d9b-18ad-408c-9e1b-373fb95ff396" providerId="ADAL" clId="{E3E75DDE-9678-B74F-A860-46CD1ABEB370}" dt="2022-11-30T13:09:23.302" v="1674" actId="14100"/>
          <ac:cxnSpMkLst>
            <pc:docMk/>
            <pc:sldMk cId="3040656654" sldId="336"/>
            <ac:cxnSpMk id="345" creationId="{758BD5FC-7F77-FB0A-E201-0989E4525F8C}"/>
          </ac:cxnSpMkLst>
        </pc:cxnChg>
      </pc:sldChg>
      <pc:sldChg chg="mod modShow">
        <pc:chgData name="Lorenzo Ariemma" userId="359e4d9b-18ad-408c-9e1b-373fb95ff396" providerId="ADAL" clId="{E3E75DDE-9678-B74F-A860-46CD1ABEB370}" dt="2022-11-30T11:36:16.328" v="539" actId="729"/>
        <pc:sldMkLst>
          <pc:docMk/>
          <pc:sldMk cId="1045198854" sldId="337"/>
        </pc:sldMkLst>
      </pc:sldChg>
      <pc:sldChg chg="modSp mod">
        <pc:chgData name="Lorenzo Ariemma" userId="359e4d9b-18ad-408c-9e1b-373fb95ff396" providerId="ADAL" clId="{E3E75DDE-9678-B74F-A860-46CD1ABEB370}" dt="2022-12-05T15:12:29.640" v="9585" actId="20577"/>
        <pc:sldMkLst>
          <pc:docMk/>
          <pc:sldMk cId="119968958" sldId="339"/>
        </pc:sldMkLst>
        <pc:spChg chg="mod">
          <ac:chgData name="Lorenzo Ariemma" userId="359e4d9b-18ad-408c-9e1b-373fb95ff396" providerId="ADAL" clId="{E3E75DDE-9678-B74F-A860-46CD1ABEB370}" dt="2022-12-05T15:12:22.257" v="9583" actId="20577"/>
          <ac:spMkLst>
            <pc:docMk/>
            <pc:sldMk cId="119968958" sldId="339"/>
            <ac:spMk id="5" creationId="{66E00F21-2EED-F411-6926-86EF252DBC4F}"/>
          </ac:spMkLst>
        </pc:spChg>
        <pc:spChg chg="mod">
          <ac:chgData name="Lorenzo Ariemma" userId="359e4d9b-18ad-408c-9e1b-373fb95ff396" providerId="ADAL" clId="{E3E75DDE-9678-B74F-A860-46CD1ABEB370}" dt="2022-12-05T15:12:29.640" v="9585" actId="20577"/>
          <ac:spMkLst>
            <pc:docMk/>
            <pc:sldMk cId="119968958" sldId="339"/>
            <ac:spMk id="6" creationId="{89D0B73E-A645-D839-626B-E013F7AB4175}"/>
          </ac:spMkLst>
        </pc:spChg>
      </pc:sldChg>
      <pc:sldChg chg="addSp delSp modSp mod">
        <pc:chgData name="Lorenzo Ariemma" userId="359e4d9b-18ad-408c-9e1b-373fb95ff396" providerId="ADAL" clId="{E3E75DDE-9678-B74F-A860-46CD1ABEB370}" dt="2022-11-30T14:20:00.351" v="2179" actId="167"/>
        <pc:sldMkLst>
          <pc:docMk/>
          <pc:sldMk cId="37813216" sldId="340"/>
        </pc:sldMkLst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3" creationId="{9A4F383F-15BC-378E-EB24-DFD0B3062028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49" creationId="{BEC77305-4AB6-A27B-353B-373589B2E349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2" creationId="{2B2F7BA9-0A54-CEEC-5AFD-008475318373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3" creationId="{79000864-38E0-F0DA-C23E-83F5CF360A04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4" creationId="{AD82BE19-7B5E-B840-660C-1B5A74CC110D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5" creationId="{24875446-F1F2-90B5-DD6D-B9C3D0968281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6" creationId="{77E38297-6637-0A10-1E6B-9DD8EC4C6926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7" creationId="{206BA35C-4723-4C09-7E67-D167F7713DF4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8" creationId="{8127CD81-974E-052F-A2F2-7CB603425692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59" creationId="{1BF95474-0886-D390-B513-27E3614AF426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60" creationId="{C25C59E7-3857-40D6-46F9-15D9D9194910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68" creationId="{EDC245C3-7D31-7FD3-5EED-AD03B840AE8B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72" creationId="{0598A738-DDB4-E109-137F-506443D2909E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73" creationId="{85FC0CBA-534D-F519-033A-447AB6DE6DC8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74" creationId="{D4FA464E-824C-10CB-9F4A-CA54D1415060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75" creationId="{9020A48C-2BA5-B626-7C07-E3AB5D530155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4" creationId="{D13D378D-FFEE-2C15-AE0B-5B2804528D50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5" creationId="{CA8F5FA3-80A1-2A1B-4E08-8FD20899EAF9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6" creationId="{D5AA5CB7-AB8A-70AE-37FA-92E1A31716AF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7" creationId="{57094312-784D-0FBC-F7BB-7570232FC5B3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8" creationId="{E0C46F8F-FB7B-AC2F-8660-14731B42EAC7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89" creationId="{F3FADB56-A332-1650-F72F-C9928BC240B6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0" creationId="{9F438B53-5897-03AC-BED7-7F96B9F25559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1" creationId="{8D1ABA7C-0839-63EF-FE45-BDE82859D1B4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2" creationId="{985AB64C-0DFB-65CC-DB15-2B860E4B4D92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7" creationId="{71266C9B-9835-AABE-2931-583C88EC5237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8" creationId="{16EBFE01-1C35-7E76-FD76-08EE279564C5}"/>
          </ac:spMkLst>
        </pc:spChg>
        <pc:spChg chg="mod">
          <ac:chgData name="Lorenzo Ariemma" userId="359e4d9b-18ad-408c-9e1b-373fb95ff396" providerId="ADAL" clId="{E3E75DDE-9678-B74F-A860-46CD1ABEB370}" dt="2022-11-30T14:19:44.208" v="2175"/>
          <ac:spMkLst>
            <pc:docMk/>
            <pc:sldMk cId="37813216" sldId="340"/>
            <ac:spMk id="237599" creationId="{E326FE27-5FD0-F58F-AF28-AC1CA6D32EF6}"/>
          </ac:spMkLst>
        </pc:spChg>
        <pc:grpChg chg="add mod">
          <ac:chgData name="Lorenzo Ariemma" userId="359e4d9b-18ad-408c-9e1b-373fb95ff396" providerId="ADAL" clId="{E3E75DDE-9678-B74F-A860-46CD1ABEB370}" dt="2022-11-30T14:20:00.351" v="2179" actId="167"/>
          <ac:grpSpMkLst>
            <pc:docMk/>
            <pc:sldMk cId="37813216" sldId="340"/>
            <ac:grpSpMk id="2" creationId="{2BB81D83-DF45-9969-C740-D87FAB8B2916}"/>
          </ac:grpSpMkLst>
        </pc:grpChg>
        <pc:grpChg chg="del">
          <ac:chgData name="Lorenzo Ariemma" userId="359e4d9b-18ad-408c-9e1b-373fb95ff396" providerId="ADAL" clId="{E3E75DDE-9678-B74F-A860-46CD1ABEB370}" dt="2022-11-30T14:19:43.383" v="2174" actId="478"/>
          <ac:grpSpMkLst>
            <pc:docMk/>
            <pc:sldMk cId="37813216" sldId="340"/>
            <ac:grpSpMk id="4" creationId="{F9D089A8-0E6B-827D-B22A-48503B18866E}"/>
          </ac:grpSpMkLst>
        </pc:grp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16" creationId="{2A1BB69D-4A98-EF0A-1D4C-8C4FC4C2B537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17" creationId="{18F586AF-2632-23BA-7D8D-2C8B3435F359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18" creationId="{FE12A6F5-0F9D-4920-DAEE-D135DA378A91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0" creationId="{B08F9D0B-081B-1D75-36F3-2C7370FB8D2D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5" creationId="{C82B0A79-B81E-F411-3648-7A5144BC18DC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6" creationId="{2C0D6611-6A18-8A76-7E02-374402B8ED6A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7" creationId="{56750CED-1DCB-AF16-ED0B-6046DA0B661D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8" creationId="{C1714D77-4E5A-200A-5008-C2442983C047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29" creationId="{97C64F7C-5CF2-A8DA-6A8A-72BA302967ED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30" creationId="{08B173E2-BC36-A0AB-9647-DB68EA0DFA24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31" creationId="{483D39C3-6605-11C5-1A00-8F700C6CDDDF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32" creationId="{43A2A31F-7594-E433-4F2D-A53EB0CE69B2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42" creationId="{165F1FCA-5884-0C90-AAFC-3011F8CC0864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43" creationId="{459B31A5-F690-56CD-50B7-A50F3E1904D1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44" creationId="{CA094E58-65AA-DD02-F089-137D33F94C2F}"/>
          </ac:cxnSpMkLst>
        </pc:cxnChg>
        <pc:cxnChg chg="mod">
          <ac:chgData name="Lorenzo Ariemma" userId="359e4d9b-18ad-408c-9e1b-373fb95ff396" providerId="ADAL" clId="{E3E75DDE-9678-B74F-A860-46CD1ABEB370}" dt="2022-11-30T14:19:43.383" v="2174" actId="478"/>
          <ac:cxnSpMkLst>
            <pc:docMk/>
            <pc:sldMk cId="37813216" sldId="340"/>
            <ac:cxnSpMk id="45" creationId="{D11DEA94-A713-2330-8B2E-82FD8086F35E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61" creationId="{4DCD24C8-9F22-CD91-B182-3A70E755ECF1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62" creationId="{08E52BA1-F386-D0C7-334B-9100A8BFC0D4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63" creationId="{C03E66B0-166F-C8B5-DD14-262BCE0B65CA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69" creationId="{6FCF88F3-CD35-0EBF-96AB-B20B75A21F1B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76" creationId="{26993F0D-1CC3-8F7A-A810-0538CCC0406E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77" creationId="{AFC69B63-3BBB-C4D8-7E18-4EE88CBDB07B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78" creationId="{C8F9645F-86BD-24CB-033E-86F92E41D7A4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79" creationId="{F387E6F5-8DB6-ADF1-B7E3-DDB6C0831285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80" creationId="{13B9E358-3BEE-0339-B7AC-1B8B1BA9A3BE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81" creationId="{2259ED5E-ED15-39F9-A67B-AE52360AAB01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82" creationId="{6FC642CC-12F9-E625-0DD2-959565B1C85D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83" creationId="{2D6415DA-1C25-3296-56D6-D39B77466451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93" creationId="{93A20E69-4994-740E-2459-6AD899FB2DFF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94" creationId="{902696C2-4213-C719-0940-3225B98A8B1F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95" creationId="{B221638B-0F19-1391-683C-181C739FF412}"/>
          </ac:cxnSpMkLst>
        </pc:cxnChg>
        <pc:cxnChg chg="mod">
          <ac:chgData name="Lorenzo Ariemma" userId="359e4d9b-18ad-408c-9e1b-373fb95ff396" providerId="ADAL" clId="{E3E75DDE-9678-B74F-A860-46CD1ABEB370}" dt="2022-11-30T14:19:44.208" v="2175"/>
          <ac:cxnSpMkLst>
            <pc:docMk/>
            <pc:sldMk cId="37813216" sldId="340"/>
            <ac:cxnSpMk id="237596" creationId="{1D25D278-9A87-E139-12B3-BCAFDD57AD36}"/>
          </ac:cxnSpMkLst>
        </pc:cxnChg>
      </pc:sldChg>
      <pc:sldChg chg="addSp delSp modSp mod modAnim">
        <pc:chgData name="Lorenzo Ariemma" userId="359e4d9b-18ad-408c-9e1b-373fb95ff396" providerId="ADAL" clId="{E3E75DDE-9678-B74F-A860-46CD1ABEB370}" dt="2022-12-05T10:13:29.436" v="8589" actId="790"/>
        <pc:sldMkLst>
          <pc:docMk/>
          <pc:sldMk cId="2414297916" sldId="341"/>
        </pc:sldMkLst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3" creationId="{4698D198-2C25-82CD-CFD7-36AC44277C5C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" creationId="{123926E0-3EB7-804B-5B13-609819365621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5" creationId="{AB3DFC5D-1746-6E82-9847-9992A1B99C84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6" creationId="{A6A07B5C-DBCD-07A8-3D26-22B49C95B37B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7" creationId="{BFFEF517-366B-18CF-1FC4-FEA34A046CBE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8" creationId="{B0AAD784-CFEA-A453-B138-8FF2572CF2EB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9" creationId="{D6C1267B-4617-CF71-979D-516D9574A525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10" creationId="{52061F21-C086-671D-EF9D-8ACBDF712870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11" creationId="{81873D3A-FFEA-654A-7C4F-017107B08FD2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0" creationId="{55A3DEFA-4B27-7D56-3708-990716424287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1" creationId="{34FC1EB9-7535-27DE-2950-70B128419E56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5" creationId="{2E2C414D-5515-423A-4D8D-5AE1850374B3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7" creationId="{EE066442-DA5D-B729-479C-E5D29CB3EBA7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8" creationId="{7FA08555-F190-4EEB-35A0-55920F556446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29" creationId="{F7B5AA72-5AD6-181B-473C-282F8502EABA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30" creationId="{6B81CEB4-E028-5BBA-1AF1-D4019AE38D7D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39" creationId="{90B8FFDB-F8A2-16A2-32DC-B3B4D0912FF2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0" creationId="{3A170EE3-876D-0200-9524-0C93556C16E2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1" creationId="{CF5941C4-6D86-960A-9382-CFF56A05E1AD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2" creationId="{BF7E76FA-F2C9-4F2C-18ED-73D36DF86307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3" creationId="{89832129-08BD-CB90-60AF-06E6991FDB1D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4" creationId="{C7D51B8B-EE59-6E82-BE46-82DE5D39D792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5" creationId="{62CE17E9-6DD8-8495-E437-F9725C533894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6" creationId="{4CBA302E-3D54-242D-93FA-C7447D0E3025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47" creationId="{CDD0A16A-1153-541A-90A2-01CBEDEDA7CE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52" creationId="{FE78CC2D-1C27-B90A-1B06-D12B7C04E692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53" creationId="{656A7EBB-1DB4-303F-73B4-B3C8F7AF93D7}"/>
          </ac:spMkLst>
        </pc:spChg>
        <pc:spChg chg="mod">
          <ac:chgData name="Lorenzo Ariemma" userId="359e4d9b-18ad-408c-9e1b-373fb95ff396" providerId="ADAL" clId="{E3E75DDE-9678-B74F-A860-46CD1ABEB370}" dt="2022-11-30T14:24:42.705" v="2251"/>
          <ac:spMkLst>
            <pc:docMk/>
            <pc:sldMk cId="2414297916" sldId="341"/>
            <ac:spMk id="54" creationId="{4C0D3939-2FFE-1A94-F0A4-EEB43B37A73C}"/>
          </ac:spMkLst>
        </pc:spChg>
        <pc:spChg chg="mod">
          <ac:chgData name="Lorenzo Ariemma" userId="359e4d9b-18ad-408c-9e1b-373fb95ff396" providerId="ADAL" clId="{E3E75DDE-9678-B74F-A860-46CD1ABEB370}" dt="2022-12-05T10:13:29.436" v="8589" actId="790"/>
          <ac:spMkLst>
            <pc:docMk/>
            <pc:sldMk cId="2414297916" sldId="341"/>
            <ac:spMk id="237571" creationId="{19B8B733-4E3E-A987-D678-46B445D27927}"/>
          </ac:spMkLst>
        </pc:spChg>
        <pc:grpChg chg="add mod">
          <ac:chgData name="Lorenzo Ariemma" userId="359e4d9b-18ad-408c-9e1b-373fb95ff396" providerId="ADAL" clId="{E3E75DDE-9678-B74F-A860-46CD1ABEB370}" dt="2022-11-30T14:25:01.817" v="2253" actId="1076"/>
          <ac:grpSpMkLst>
            <pc:docMk/>
            <pc:sldMk cId="2414297916" sldId="341"/>
            <ac:grpSpMk id="2" creationId="{4E0E29F5-DAF1-2D57-1FB6-D4EC4FEBF5AD}"/>
          </ac:grpSpMkLst>
        </pc:grpChg>
        <pc:grpChg chg="del">
          <ac:chgData name="Lorenzo Ariemma" userId="359e4d9b-18ad-408c-9e1b-373fb95ff396" providerId="ADAL" clId="{E3E75DDE-9678-B74F-A860-46CD1ABEB370}" dt="2022-11-30T14:24:32.616" v="2250" actId="478"/>
          <ac:grpSpMkLst>
            <pc:docMk/>
            <pc:sldMk cId="2414297916" sldId="341"/>
            <ac:grpSpMk id="182" creationId="{37DB16E4-34F9-BECD-9A9D-43EFEFFA96BE}"/>
          </ac:grpSpMkLst>
        </pc:grp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22" creationId="{E63F870A-3903-CA9A-9C74-838EC0F80B7A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23" creationId="{7092F743-F96B-73E9-7285-22D3347159A6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24" creationId="{9BFADECC-E36D-FD66-B7DD-6740BA42FF58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26" creationId="{B7BAD59B-46B5-5AD1-912C-E63C5A4CFBDA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1" creationId="{6C391678-2D02-CAA0-B971-E949516C3393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2" creationId="{A1C70F4D-82F7-ACE2-64B4-93D154132846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3" creationId="{DE0AFCF8-E5D5-ECBE-D488-E466DFF30E9A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4" creationId="{BB02B183-5D8B-7E41-FD3D-A26C7B4B1D73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5" creationId="{4C59C6F6-FA0F-1DC4-216D-134634540BEF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6" creationId="{F40ADA6F-CD10-94BD-BD91-4B6967FCD393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7" creationId="{5741A7FF-52CA-D6F0-6E8C-FDCCF063B901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38" creationId="{B511CD58-FE61-6E02-C03D-947772CC3038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48" creationId="{194553A5-1B61-A229-42BB-55DA21E95446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49" creationId="{B688938B-65D5-C010-DB0A-FC30D5B169D4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50" creationId="{6E71C9D3-5E0A-57C7-4861-121122ECCD44}"/>
          </ac:cxnSpMkLst>
        </pc:cxnChg>
        <pc:cxnChg chg="mod">
          <ac:chgData name="Lorenzo Ariemma" userId="359e4d9b-18ad-408c-9e1b-373fb95ff396" providerId="ADAL" clId="{E3E75DDE-9678-B74F-A860-46CD1ABEB370}" dt="2022-11-30T14:24:42.705" v="2251"/>
          <ac:cxnSpMkLst>
            <pc:docMk/>
            <pc:sldMk cId="2414297916" sldId="341"/>
            <ac:cxnSpMk id="51" creationId="{9D9D8FBE-85CB-ADEF-E9CB-99AF80B7F024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194" creationId="{25257E8A-DC4A-6830-B63D-662933D1B715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195" creationId="{16FA9EAD-A7CC-FDB6-29B7-ECB3C3A4F10B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196" creationId="{A29D6B18-9375-CFEA-037F-BB3300A8B9DC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198" creationId="{21D184BD-3EEB-808A-C31F-F2B6B862A4F2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3" creationId="{E3DFDA99-893E-702C-342A-CB37DBB7C751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4" creationId="{593C8067-8B33-BE4A-C645-3246C0549996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5" creationId="{52FCF8CF-7D8D-2589-5254-F1B3E27475D8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6" creationId="{12892CED-C638-B74F-FE4B-6E13AA0A85CE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7" creationId="{94CE5908-D220-E8D9-4FDC-F602185E61DC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8" creationId="{2DDC466E-E14F-30DD-0DFD-EC132F02F4B0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09" creationId="{D7AF4EDE-161F-B27F-390A-2BD4E884E126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10" creationId="{B4ADAA83-C473-78F5-2225-37E98E1479C7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20" creationId="{DF896B79-AD56-2FAB-403B-B1F9BD6ED830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21" creationId="{FD2F5F37-55D0-44F1-A9E1-2E905E85490B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22" creationId="{40E15D89-75AC-BDCE-74A6-2C5756D530E3}"/>
          </ac:cxnSpMkLst>
        </pc:cxnChg>
        <pc:cxnChg chg="mod">
          <ac:chgData name="Lorenzo Ariemma" userId="359e4d9b-18ad-408c-9e1b-373fb95ff396" providerId="ADAL" clId="{E3E75DDE-9678-B74F-A860-46CD1ABEB370}" dt="2022-11-30T14:24:32.616" v="2250" actId="478"/>
          <ac:cxnSpMkLst>
            <pc:docMk/>
            <pc:sldMk cId="2414297916" sldId="341"/>
            <ac:cxnSpMk id="223" creationId="{F60C7E27-1DA1-CD94-8AE3-2A32B48DE4D2}"/>
          </ac:cxnSpMkLst>
        </pc:cxnChg>
      </pc:sldChg>
      <pc:sldChg chg="modSp mod">
        <pc:chgData name="Lorenzo Ariemma" userId="359e4d9b-18ad-408c-9e1b-373fb95ff396" providerId="ADAL" clId="{E3E75DDE-9678-B74F-A860-46CD1ABEB370}" dt="2022-12-05T15:34:34.428" v="9654" actId="20577"/>
        <pc:sldMkLst>
          <pc:docMk/>
          <pc:sldMk cId="3510436555" sldId="342"/>
        </pc:sldMkLst>
        <pc:spChg chg="mod">
          <ac:chgData name="Lorenzo Ariemma" userId="359e4d9b-18ad-408c-9e1b-373fb95ff396" providerId="ADAL" clId="{E3E75DDE-9678-B74F-A860-46CD1ABEB370}" dt="2022-12-05T15:34:34.428" v="9654" actId="20577"/>
          <ac:spMkLst>
            <pc:docMk/>
            <pc:sldMk cId="3510436555" sldId="342"/>
            <ac:spMk id="5" creationId="{66E00F21-2EED-F411-6926-86EF252DBC4F}"/>
          </ac:spMkLst>
        </pc:spChg>
        <pc:spChg chg="mod">
          <ac:chgData name="Lorenzo Ariemma" userId="359e4d9b-18ad-408c-9e1b-373fb95ff396" providerId="ADAL" clId="{E3E75DDE-9678-B74F-A860-46CD1ABEB370}" dt="2022-12-05T15:34:32.772" v="9652" actId="20577"/>
          <ac:spMkLst>
            <pc:docMk/>
            <pc:sldMk cId="3510436555" sldId="342"/>
            <ac:spMk id="6" creationId="{89D0B73E-A645-D839-626B-E013F7AB4175}"/>
          </ac:spMkLst>
        </pc:spChg>
      </pc:sldChg>
      <pc:sldChg chg="modSp mod">
        <pc:chgData name="Lorenzo Ariemma" userId="359e4d9b-18ad-408c-9e1b-373fb95ff396" providerId="ADAL" clId="{E3E75DDE-9678-B74F-A860-46CD1ABEB370}" dt="2022-12-05T15:36:04.779" v="9671" actId="20577"/>
        <pc:sldMkLst>
          <pc:docMk/>
          <pc:sldMk cId="833789466" sldId="344"/>
        </pc:sldMkLst>
        <pc:spChg chg="mod">
          <ac:chgData name="Lorenzo Ariemma" userId="359e4d9b-18ad-408c-9e1b-373fb95ff396" providerId="ADAL" clId="{E3E75DDE-9678-B74F-A860-46CD1ABEB370}" dt="2022-11-30T16:26:30.712" v="4919" actId="33524"/>
          <ac:spMkLst>
            <pc:docMk/>
            <pc:sldMk cId="833789466" sldId="344"/>
            <ac:spMk id="165890" creationId="{A9C46400-BBA6-3A0D-5E19-313787468889}"/>
          </ac:spMkLst>
        </pc:spChg>
        <pc:spChg chg="mod">
          <ac:chgData name="Lorenzo Ariemma" userId="359e4d9b-18ad-408c-9e1b-373fb95ff396" providerId="ADAL" clId="{E3E75DDE-9678-B74F-A860-46CD1ABEB370}" dt="2022-12-05T15:36:04.779" v="9671" actId="20577"/>
          <ac:spMkLst>
            <pc:docMk/>
            <pc:sldMk cId="833789466" sldId="344"/>
            <ac:spMk id="165891" creationId="{CC408393-80F8-E891-39E3-7C45FB3EC434}"/>
          </ac:spMkLst>
        </pc:spChg>
      </pc:sldChg>
      <pc:sldChg chg="modSp mod ord">
        <pc:chgData name="Lorenzo Ariemma" userId="359e4d9b-18ad-408c-9e1b-373fb95ff396" providerId="ADAL" clId="{E3E75DDE-9678-B74F-A860-46CD1ABEB370}" dt="2022-11-30T15:46:50.389" v="4251" actId="20577"/>
        <pc:sldMkLst>
          <pc:docMk/>
          <pc:sldMk cId="3243450866" sldId="345"/>
        </pc:sldMkLst>
        <pc:spChg chg="mod">
          <ac:chgData name="Lorenzo Ariemma" userId="359e4d9b-18ad-408c-9e1b-373fb95ff396" providerId="ADAL" clId="{E3E75DDE-9678-B74F-A860-46CD1ABEB370}" dt="2022-11-30T15:46:07.648" v="4096" actId="20577"/>
          <ac:spMkLst>
            <pc:docMk/>
            <pc:sldMk cId="3243450866" sldId="345"/>
            <ac:spMk id="2" creationId="{DF95548B-9C04-5F79-700E-D6351D5A9D3C}"/>
          </ac:spMkLst>
        </pc:spChg>
        <pc:spChg chg="mod">
          <ac:chgData name="Lorenzo Ariemma" userId="359e4d9b-18ad-408c-9e1b-373fb95ff396" providerId="ADAL" clId="{E3E75DDE-9678-B74F-A860-46CD1ABEB370}" dt="2022-11-30T15:46:50.389" v="4251" actId="20577"/>
          <ac:spMkLst>
            <pc:docMk/>
            <pc:sldMk cId="3243450866" sldId="345"/>
            <ac:spMk id="3" creationId="{37B5712B-C9FA-C6BC-49E1-32D415257408}"/>
          </ac:spMkLst>
        </pc:spChg>
      </pc:sldChg>
      <pc:sldChg chg="modSp mod">
        <pc:chgData name="Lorenzo Ariemma" userId="359e4d9b-18ad-408c-9e1b-373fb95ff396" providerId="ADAL" clId="{E3E75DDE-9678-B74F-A860-46CD1ABEB370}" dt="2022-12-05T15:50:26.418" v="9845" actId="20577"/>
        <pc:sldMkLst>
          <pc:docMk/>
          <pc:sldMk cId="1350320239" sldId="346"/>
        </pc:sldMkLst>
        <pc:spChg chg="mod">
          <ac:chgData name="Lorenzo Ariemma" userId="359e4d9b-18ad-408c-9e1b-373fb95ff396" providerId="ADAL" clId="{E3E75DDE-9678-B74F-A860-46CD1ABEB370}" dt="2022-12-05T15:40:41.391" v="9822" actId="6549"/>
          <ac:spMkLst>
            <pc:docMk/>
            <pc:sldMk cId="1350320239" sldId="346"/>
            <ac:spMk id="2" creationId="{15C56C31-3312-5C45-6155-AB388E7BB410}"/>
          </ac:spMkLst>
        </pc:spChg>
        <pc:spChg chg="mod">
          <ac:chgData name="Lorenzo Ariemma" userId="359e4d9b-18ad-408c-9e1b-373fb95ff396" providerId="ADAL" clId="{E3E75DDE-9678-B74F-A860-46CD1ABEB370}" dt="2022-12-05T15:50:26.418" v="9845" actId="20577"/>
          <ac:spMkLst>
            <pc:docMk/>
            <pc:sldMk cId="1350320239" sldId="346"/>
            <ac:spMk id="3" creationId="{BCFACCEF-2B17-DE34-C0E2-E0105F85D974}"/>
          </ac:spMkLst>
        </pc:spChg>
      </pc:sldChg>
      <pc:sldChg chg="modSp mod">
        <pc:chgData name="Lorenzo Ariemma" userId="359e4d9b-18ad-408c-9e1b-373fb95ff396" providerId="ADAL" clId="{E3E75DDE-9678-B74F-A860-46CD1ABEB370}" dt="2022-12-05T15:53:12.123" v="9846" actId="20577"/>
        <pc:sldMkLst>
          <pc:docMk/>
          <pc:sldMk cId="2397490696" sldId="347"/>
        </pc:sldMkLst>
        <pc:spChg chg="mod">
          <ac:chgData name="Lorenzo Ariemma" userId="359e4d9b-18ad-408c-9e1b-373fb95ff396" providerId="ADAL" clId="{E3E75DDE-9678-B74F-A860-46CD1ABEB370}" dt="2022-12-05T15:53:12.123" v="9846" actId="20577"/>
          <ac:spMkLst>
            <pc:docMk/>
            <pc:sldMk cId="2397490696" sldId="347"/>
            <ac:spMk id="3" creationId="{54292923-79DE-F59C-D054-507A2193D8C4}"/>
          </ac:spMkLst>
        </pc:spChg>
      </pc:sldChg>
      <pc:sldChg chg="modSp mod">
        <pc:chgData name="Lorenzo Ariemma" userId="359e4d9b-18ad-408c-9e1b-373fb95ff396" providerId="ADAL" clId="{E3E75DDE-9678-B74F-A860-46CD1ABEB370}" dt="2022-12-05T15:57:55.557" v="9887" actId="20577"/>
        <pc:sldMkLst>
          <pc:docMk/>
          <pc:sldMk cId="530336413" sldId="348"/>
        </pc:sldMkLst>
        <pc:spChg chg="mod">
          <ac:chgData name="Lorenzo Ariemma" userId="359e4d9b-18ad-408c-9e1b-373fb95ff396" providerId="ADAL" clId="{E3E75DDE-9678-B74F-A860-46CD1ABEB370}" dt="2022-12-05T15:57:55.557" v="9887" actId="20577"/>
          <ac:spMkLst>
            <pc:docMk/>
            <pc:sldMk cId="530336413" sldId="348"/>
            <ac:spMk id="3" creationId="{B5BF9AA1-9545-7D80-49E3-28AC9FF86A55}"/>
          </ac:spMkLst>
        </pc:spChg>
      </pc:sldChg>
      <pc:sldChg chg="modSp mod">
        <pc:chgData name="Lorenzo Ariemma" userId="359e4d9b-18ad-408c-9e1b-373fb95ff396" providerId="ADAL" clId="{E3E75DDE-9678-B74F-A860-46CD1ABEB370}" dt="2022-12-05T15:56:59.351" v="9852" actId="20577"/>
        <pc:sldMkLst>
          <pc:docMk/>
          <pc:sldMk cId="730934462" sldId="349"/>
        </pc:sldMkLst>
        <pc:spChg chg="mod">
          <ac:chgData name="Lorenzo Ariemma" userId="359e4d9b-18ad-408c-9e1b-373fb95ff396" providerId="ADAL" clId="{E3E75DDE-9678-B74F-A860-46CD1ABEB370}" dt="2022-11-30T16:28:47.093" v="4964" actId="20577"/>
          <ac:spMkLst>
            <pc:docMk/>
            <pc:sldMk cId="730934462" sldId="349"/>
            <ac:spMk id="2" creationId="{DC683C1B-3E99-3E85-0FD1-E56D80D998BF}"/>
          </ac:spMkLst>
        </pc:spChg>
        <pc:spChg chg="mod">
          <ac:chgData name="Lorenzo Ariemma" userId="359e4d9b-18ad-408c-9e1b-373fb95ff396" providerId="ADAL" clId="{E3E75DDE-9678-B74F-A860-46CD1ABEB370}" dt="2022-12-05T15:56:59.351" v="9852" actId="20577"/>
          <ac:spMkLst>
            <pc:docMk/>
            <pc:sldMk cId="730934462" sldId="349"/>
            <ac:spMk id="3" creationId="{C6D623B0-8748-EBF9-4F3A-032FAAC8FAF8}"/>
          </ac:spMkLst>
        </pc:spChg>
      </pc:sldChg>
      <pc:sldChg chg="modSp mod">
        <pc:chgData name="Lorenzo Ariemma" userId="359e4d9b-18ad-408c-9e1b-373fb95ff396" providerId="ADAL" clId="{E3E75DDE-9678-B74F-A860-46CD1ABEB370}" dt="2022-11-30T16:39:55.269" v="5353" actId="20577"/>
        <pc:sldMkLst>
          <pc:docMk/>
          <pc:sldMk cId="687068468" sldId="350"/>
        </pc:sldMkLst>
        <pc:spChg chg="mod">
          <ac:chgData name="Lorenzo Ariemma" userId="359e4d9b-18ad-408c-9e1b-373fb95ff396" providerId="ADAL" clId="{E3E75DDE-9678-B74F-A860-46CD1ABEB370}" dt="2022-11-30T16:39:55.269" v="5353" actId="20577"/>
          <ac:spMkLst>
            <pc:docMk/>
            <pc:sldMk cId="687068468" sldId="350"/>
            <ac:spMk id="5" creationId="{66E00F21-2EED-F411-6926-86EF252DBC4F}"/>
          </ac:spMkLst>
        </pc:spChg>
        <pc:spChg chg="mod">
          <ac:chgData name="Lorenzo Ariemma" userId="359e4d9b-18ad-408c-9e1b-373fb95ff396" providerId="ADAL" clId="{E3E75DDE-9678-B74F-A860-46CD1ABEB370}" dt="2022-11-30T16:35:49.019" v="4983" actId="6549"/>
          <ac:spMkLst>
            <pc:docMk/>
            <pc:sldMk cId="687068468" sldId="350"/>
            <ac:spMk id="6" creationId="{89D0B73E-A645-D839-626B-E013F7AB4175}"/>
          </ac:spMkLst>
        </pc:spChg>
      </pc:sldChg>
      <pc:sldChg chg="addSp delSp modSp add mod">
        <pc:chgData name="Lorenzo Ariemma" userId="359e4d9b-18ad-408c-9e1b-373fb95ff396" providerId="ADAL" clId="{E3E75DDE-9678-B74F-A860-46CD1ABEB370}" dt="2022-12-05T09:59:22.647" v="8547" actId="20577"/>
        <pc:sldMkLst>
          <pc:docMk/>
          <pc:sldMk cId="1816540085" sldId="351"/>
        </pc:sldMkLst>
        <pc:spChg chg="add del mod">
          <ac:chgData name="Lorenzo Ariemma" userId="359e4d9b-18ad-408c-9e1b-373fb95ff396" providerId="ADAL" clId="{E3E75DDE-9678-B74F-A860-46CD1ABEB370}" dt="2022-11-30T11:10:08.821" v="8" actId="478"/>
          <ac:spMkLst>
            <pc:docMk/>
            <pc:sldMk cId="1816540085" sldId="351"/>
            <ac:spMk id="2" creationId="{BA67E599-D136-45CC-6037-F13E669A6844}"/>
          </ac:spMkLst>
        </pc:spChg>
        <pc:spChg chg="add del">
          <ac:chgData name="Lorenzo Ariemma" userId="359e4d9b-18ad-408c-9e1b-373fb95ff396" providerId="ADAL" clId="{E3E75DDE-9678-B74F-A860-46CD1ABEB370}" dt="2022-11-30T11:10:39.410" v="10" actId="478"/>
          <ac:spMkLst>
            <pc:docMk/>
            <pc:sldMk cId="1816540085" sldId="351"/>
            <ac:spMk id="3" creationId="{B37FD088-28D3-DF49-3CB3-829FF3D0B5B4}"/>
          </ac:spMkLst>
        </pc:spChg>
        <pc:spChg chg="add mod">
          <ac:chgData name="Lorenzo Ariemma" userId="359e4d9b-18ad-408c-9e1b-373fb95ff396" providerId="ADAL" clId="{E3E75DDE-9678-B74F-A860-46CD1ABEB370}" dt="2022-12-05T09:59:20.823" v="8545" actId="20577"/>
          <ac:spMkLst>
            <pc:docMk/>
            <pc:sldMk cId="1816540085" sldId="351"/>
            <ac:spMk id="4" creationId="{B7E51F48-B6E2-7D2B-05F8-88BD3E7A8A1C}"/>
          </ac:spMkLst>
        </pc:spChg>
        <pc:spChg chg="add mod">
          <ac:chgData name="Lorenzo Ariemma" userId="359e4d9b-18ad-408c-9e1b-373fb95ff396" providerId="ADAL" clId="{E3E75DDE-9678-B74F-A860-46CD1ABEB370}" dt="2022-11-30T11:12:31.136" v="93" actId="14100"/>
          <ac:spMkLst>
            <pc:docMk/>
            <pc:sldMk cId="1816540085" sldId="351"/>
            <ac:spMk id="5" creationId="{9A9C2D34-0886-0EFC-D9F7-020CAA6024E1}"/>
          </ac:spMkLst>
        </pc:spChg>
        <pc:spChg chg="add mod">
          <ac:chgData name="Lorenzo Ariemma" userId="359e4d9b-18ad-408c-9e1b-373fb95ff396" providerId="ADAL" clId="{E3E75DDE-9678-B74F-A860-46CD1ABEB370}" dt="2022-11-30T11:12:38.016" v="95" actId="1076"/>
          <ac:spMkLst>
            <pc:docMk/>
            <pc:sldMk cId="1816540085" sldId="351"/>
            <ac:spMk id="6" creationId="{9B6C7A8C-2523-E280-12D8-2783DE31C5DB}"/>
          </ac:spMkLst>
        </pc:spChg>
        <pc:spChg chg="add del mod">
          <ac:chgData name="Lorenzo Ariemma" userId="359e4d9b-18ad-408c-9e1b-373fb95ff396" providerId="ADAL" clId="{E3E75DDE-9678-B74F-A860-46CD1ABEB370}" dt="2022-11-30T11:11:59.541" v="48"/>
          <ac:spMkLst>
            <pc:docMk/>
            <pc:sldMk cId="1816540085" sldId="351"/>
            <ac:spMk id="7" creationId="{B42594F4-4C49-FFE0-FE26-38B4E5A956F1}"/>
          </ac:spMkLst>
        </pc:spChg>
        <pc:spChg chg="add mod">
          <ac:chgData name="Lorenzo Ariemma" userId="359e4d9b-18ad-408c-9e1b-373fb95ff396" providerId="ADAL" clId="{E3E75DDE-9678-B74F-A860-46CD1ABEB370}" dt="2022-12-05T09:59:22.647" v="8547" actId="20577"/>
          <ac:spMkLst>
            <pc:docMk/>
            <pc:sldMk cId="1816540085" sldId="351"/>
            <ac:spMk id="8" creationId="{6B75D1C9-016B-058B-CF4E-B22B77BE5AA7}"/>
          </ac:spMkLst>
        </pc:spChg>
        <pc:spChg chg="add mod">
          <ac:chgData name="Lorenzo Ariemma" userId="359e4d9b-18ad-408c-9e1b-373fb95ff396" providerId="ADAL" clId="{E3E75DDE-9678-B74F-A860-46CD1ABEB370}" dt="2022-11-30T11:17:13.269" v="191" actId="207"/>
          <ac:spMkLst>
            <pc:docMk/>
            <pc:sldMk cId="1816540085" sldId="351"/>
            <ac:spMk id="9" creationId="{E331D0A9-5F8C-998F-70DD-BBA22E5857B8}"/>
          </ac:spMkLst>
        </pc:spChg>
        <pc:spChg chg="add mod">
          <ac:chgData name="Lorenzo Ariemma" userId="359e4d9b-18ad-408c-9e1b-373fb95ff396" providerId="ADAL" clId="{E3E75DDE-9678-B74F-A860-46CD1ABEB370}" dt="2022-11-30T11:17:10.531" v="190" actId="207"/>
          <ac:spMkLst>
            <pc:docMk/>
            <pc:sldMk cId="1816540085" sldId="351"/>
            <ac:spMk id="10" creationId="{86427469-6B59-A512-7939-491C8E964ACA}"/>
          </ac:spMkLst>
        </pc:spChg>
        <pc:spChg chg="del">
          <ac:chgData name="Lorenzo Ariemma" userId="359e4d9b-18ad-408c-9e1b-373fb95ff396" providerId="ADAL" clId="{E3E75DDE-9678-B74F-A860-46CD1ABEB370}" dt="2022-11-30T11:10:07.196" v="7" actId="478"/>
          <ac:spMkLst>
            <pc:docMk/>
            <pc:sldMk cId="1816540085" sldId="351"/>
            <ac:spMk id="172035" creationId="{B8BF712E-6148-2B2B-2216-0F3A601ECFC5}"/>
          </ac:spMkLst>
        </pc:spChg>
      </pc:sldChg>
      <pc:sldChg chg="new del">
        <pc:chgData name="Lorenzo Ariemma" userId="359e4d9b-18ad-408c-9e1b-373fb95ff396" providerId="ADAL" clId="{E3E75DDE-9678-B74F-A860-46CD1ABEB370}" dt="2022-11-30T11:10:02.464" v="5" actId="2696"/>
        <pc:sldMkLst>
          <pc:docMk/>
          <pc:sldMk cId="2082485791" sldId="351"/>
        </pc:sldMkLst>
      </pc:sldChg>
      <pc:sldChg chg="addSp delSp modSp new mod ord delAnim modAnim">
        <pc:chgData name="Lorenzo Ariemma" userId="359e4d9b-18ad-408c-9e1b-373fb95ff396" providerId="ADAL" clId="{E3E75DDE-9678-B74F-A860-46CD1ABEB370}" dt="2022-12-05T15:10:45.905" v="9575" actId="114"/>
        <pc:sldMkLst>
          <pc:docMk/>
          <pc:sldMk cId="2951988457" sldId="352"/>
        </pc:sldMkLst>
        <pc:spChg chg="mod">
          <ac:chgData name="Lorenzo Ariemma" userId="359e4d9b-18ad-408c-9e1b-373fb95ff396" providerId="ADAL" clId="{E3E75DDE-9678-B74F-A860-46CD1ABEB370}" dt="2022-12-05T15:10:34.766" v="9573" actId="20577"/>
          <ac:spMkLst>
            <pc:docMk/>
            <pc:sldMk cId="2951988457" sldId="352"/>
            <ac:spMk id="2" creationId="{C5585B45-0664-4F56-0127-07A6FDF63C24}"/>
          </ac:spMkLst>
        </pc:spChg>
        <pc:spChg chg="mod">
          <ac:chgData name="Lorenzo Ariemma" userId="359e4d9b-18ad-408c-9e1b-373fb95ff396" providerId="ADAL" clId="{E3E75DDE-9678-B74F-A860-46CD1ABEB370}" dt="2022-12-05T15:10:45.905" v="9575" actId="114"/>
          <ac:spMkLst>
            <pc:docMk/>
            <pc:sldMk cId="2951988457" sldId="352"/>
            <ac:spMk id="3" creationId="{DB64E548-FAE8-6EF0-6595-C5869862D553}"/>
          </ac:spMkLst>
        </pc:spChg>
        <pc:spChg chg="del">
          <ac:chgData name="Lorenzo Ariemma" userId="359e4d9b-18ad-408c-9e1b-373fb95ff396" providerId="ADAL" clId="{E3E75DDE-9678-B74F-A860-46CD1ABEB370}" dt="2022-11-30T11:19:01.482" v="195" actId="478"/>
          <ac:spMkLst>
            <pc:docMk/>
            <pc:sldMk cId="2951988457" sldId="352"/>
            <ac:spMk id="4" creationId="{FF8C6539-5E7B-2B55-3C54-804E36E83448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5" creationId="{E1D47446-2600-BB31-0D3A-56CA1EB91E8E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6" creationId="{CB8F95DE-76B8-0AA7-AA35-01E3006186EF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7" creationId="{EB464517-5B63-78FF-1CBE-7C6B49902A20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8" creationId="{12BDFDA0-714E-5C73-D6E8-6E60B13B501B}"/>
          </ac:spMkLst>
        </pc:spChg>
        <pc:spChg chg="add del mod">
          <ac:chgData name="Lorenzo Ariemma" userId="359e4d9b-18ad-408c-9e1b-373fb95ff396" providerId="ADAL" clId="{E3E75DDE-9678-B74F-A860-46CD1ABEB370}" dt="2022-11-30T11:20:01.918" v="271" actId="478"/>
          <ac:spMkLst>
            <pc:docMk/>
            <pc:sldMk cId="2951988457" sldId="352"/>
            <ac:spMk id="11" creationId="{BB2C047E-C53B-4D93-D465-F26E139D3146}"/>
          </ac:spMkLst>
        </pc:spChg>
        <pc:spChg chg="add del mod">
          <ac:chgData name="Lorenzo Ariemma" userId="359e4d9b-18ad-408c-9e1b-373fb95ff396" providerId="ADAL" clId="{E3E75DDE-9678-B74F-A860-46CD1ABEB370}" dt="2022-11-30T11:20:07.412" v="276" actId="478"/>
          <ac:spMkLst>
            <pc:docMk/>
            <pc:sldMk cId="2951988457" sldId="352"/>
            <ac:spMk id="12" creationId="{222E8D6F-D1A2-73F3-3604-EE3706DACE34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13" creationId="{BFA3673E-09CE-FAD2-22FE-29EBBCBE4CAC}"/>
          </ac:spMkLst>
        </pc:spChg>
        <pc:spChg chg="add del mod">
          <ac:chgData name="Lorenzo Ariemma" userId="359e4d9b-18ad-408c-9e1b-373fb95ff396" providerId="ADAL" clId="{E3E75DDE-9678-B74F-A860-46CD1ABEB370}" dt="2022-11-30T11:20:04.821" v="274" actId="478"/>
          <ac:spMkLst>
            <pc:docMk/>
            <pc:sldMk cId="2951988457" sldId="352"/>
            <ac:spMk id="15" creationId="{813C97ED-FBB6-DDA6-B258-28F77710BAF2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16" creationId="{312FC6A8-6DEB-F154-D387-D9E8F99B0FE4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17" creationId="{16D53781-FED4-787B-A76E-01FCBDBA8408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18" creationId="{BBB16EEC-8B88-86A5-5396-7BF0692B5CE2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19" creationId="{92E5970B-1438-EEA1-36B6-8DD877A0DB1B}"/>
          </ac:spMkLst>
        </pc:spChg>
        <pc:spChg chg="add del mod">
          <ac:chgData name="Lorenzo Ariemma" userId="359e4d9b-18ad-408c-9e1b-373fb95ff396" providerId="ADAL" clId="{E3E75DDE-9678-B74F-A860-46CD1ABEB370}" dt="2022-11-30T11:20:03.592" v="273" actId="478"/>
          <ac:spMkLst>
            <pc:docMk/>
            <pc:sldMk cId="2951988457" sldId="352"/>
            <ac:spMk id="28" creationId="{325D049E-B3E1-A548-E8BF-EDFFD1F6A1A4}"/>
          </ac:spMkLst>
        </pc:spChg>
        <pc:spChg chg="add del mod">
          <ac:chgData name="Lorenzo Ariemma" userId="359e4d9b-18ad-408c-9e1b-373fb95ff396" providerId="ADAL" clId="{E3E75DDE-9678-B74F-A860-46CD1ABEB370}" dt="2022-11-30T11:20:08.782" v="277" actId="478"/>
          <ac:spMkLst>
            <pc:docMk/>
            <pc:sldMk cId="2951988457" sldId="352"/>
            <ac:spMk id="29" creationId="{14AAD7AC-CF17-8FAA-0D1C-369D69ACB4CE}"/>
          </ac:spMkLst>
        </pc:spChg>
        <pc:spChg chg="add del mod">
          <ac:chgData name="Lorenzo Ariemma" userId="359e4d9b-18ad-408c-9e1b-373fb95ff396" providerId="ADAL" clId="{E3E75DDE-9678-B74F-A860-46CD1ABEB370}" dt="2022-11-30T11:20:02.696" v="272" actId="478"/>
          <ac:spMkLst>
            <pc:docMk/>
            <pc:sldMk cId="2951988457" sldId="352"/>
            <ac:spMk id="30" creationId="{796514F4-130B-45D5-C69E-AFCEA2E62256}"/>
          </ac:spMkLst>
        </pc:spChg>
        <pc:spChg chg="add del mod">
          <ac:chgData name="Lorenzo Ariemma" userId="359e4d9b-18ad-408c-9e1b-373fb95ff396" providerId="ADAL" clId="{E3E75DDE-9678-B74F-A860-46CD1ABEB370}" dt="2022-11-30T11:20:00.277" v="270" actId="478"/>
          <ac:spMkLst>
            <pc:docMk/>
            <pc:sldMk cId="2951988457" sldId="352"/>
            <ac:spMk id="31" creationId="{706367B1-48B6-D531-D18D-BB4F1A598F5E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32" creationId="{BE4E69B0-8055-7D6F-3CDA-2D76D6A3385B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33" creationId="{FEE58BE5-3E69-D0F3-528B-1F6CC03F2B0F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34" creationId="{F6FB5F95-45DF-1FFC-7592-8127144C979E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35" creationId="{81921DFF-167A-1530-6193-C4ECD5409CF0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36" creationId="{1D2FF65F-C663-BFF9-1886-1360DD956491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37" creationId="{438E6C09-B0D4-A5E0-97AD-20CC8BAE538D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38" creationId="{3CF99E58-1EC5-FF04-BEE3-04C5A74EC654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39" creationId="{723CF532-F102-369C-049E-E70BCD49DF6D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40" creationId="{3CBE7033-61A5-E1A4-57B6-FC10E6F925B4}"/>
          </ac:spMkLst>
        </pc:spChg>
        <pc:spChg chg="add mod topLvl">
          <ac:chgData name="Lorenzo Ariemma" userId="359e4d9b-18ad-408c-9e1b-373fb95ff396" providerId="ADAL" clId="{E3E75DDE-9678-B74F-A860-46CD1ABEB370}" dt="2022-11-30T11:28:57.738" v="479" actId="165"/>
          <ac:spMkLst>
            <pc:docMk/>
            <pc:sldMk cId="2951988457" sldId="352"/>
            <ac:spMk id="45" creationId="{35C4B788-6FF0-0544-5902-5692EE317580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46" creationId="{14F0DF63-29B6-F712-04DB-252D44005CE8}"/>
          </ac:spMkLst>
        </pc:spChg>
        <pc:spChg chg="add del mod">
          <ac:chgData name="Lorenzo Ariemma" userId="359e4d9b-18ad-408c-9e1b-373fb95ff396" providerId="ADAL" clId="{E3E75DDE-9678-B74F-A860-46CD1ABEB370}" dt="2022-11-30T11:20:05.827" v="275" actId="478"/>
          <ac:spMkLst>
            <pc:docMk/>
            <pc:sldMk cId="2951988457" sldId="352"/>
            <ac:spMk id="47" creationId="{2973040C-2397-CB16-4F4C-0C121A8BEFC9}"/>
          </ac:spMkLst>
        </pc:spChg>
        <pc:spChg chg="add del mod">
          <ac:chgData name="Lorenzo Ariemma" userId="359e4d9b-18ad-408c-9e1b-373fb95ff396" providerId="ADAL" clId="{E3E75DDE-9678-B74F-A860-46CD1ABEB370}" dt="2022-11-30T11:27:49.050" v="459" actId="478"/>
          <ac:spMkLst>
            <pc:docMk/>
            <pc:sldMk cId="2951988457" sldId="352"/>
            <ac:spMk id="48" creationId="{252D8D5C-19D7-AE01-3F63-CD84721C99DE}"/>
          </ac:spMkLst>
        </pc:spChg>
        <pc:spChg chg="add del mod topLvl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50" creationId="{B28E198A-4866-7EE8-4F2A-FCEF72C9E8E2}"/>
          </ac:spMkLst>
        </pc:spChg>
        <pc:spChg chg="add del mod">
          <ac:chgData name="Lorenzo Ariemma" userId="359e4d9b-18ad-408c-9e1b-373fb95ff396" providerId="ADAL" clId="{E3E75DDE-9678-B74F-A860-46CD1ABEB370}" dt="2022-11-30T14:49:27.274" v="3169" actId="478"/>
          <ac:spMkLst>
            <pc:docMk/>
            <pc:sldMk cId="2951988457" sldId="352"/>
            <ac:spMk id="54" creationId="{42B889C2-E968-9BCE-C87D-7F5C9E73867C}"/>
          </ac:spMkLst>
        </pc:spChg>
        <pc:spChg chg="add del mod topLvl">
          <ac:chgData name="Lorenzo Ariemma" userId="359e4d9b-18ad-408c-9e1b-373fb95ff396" providerId="ADAL" clId="{E3E75DDE-9678-B74F-A860-46CD1ABEB370}" dt="2022-11-30T14:49:29.299" v="3170" actId="478"/>
          <ac:spMkLst>
            <pc:docMk/>
            <pc:sldMk cId="2951988457" sldId="352"/>
            <ac:spMk id="58" creationId="{944CD58B-0766-211F-812F-393C50F5F1B1}"/>
          </ac:spMkLst>
        </pc:spChg>
        <pc:spChg chg="add del mod topLvl">
          <ac:chgData name="Lorenzo Ariemma" userId="359e4d9b-18ad-408c-9e1b-373fb95ff396" providerId="ADAL" clId="{E3E75DDE-9678-B74F-A860-46CD1ABEB370}" dt="2022-11-30T14:49:29.299" v="3170" actId="478"/>
          <ac:spMkLst>
            <pc:docMk/>
            <pc:sldMk cId="2951988457" sldId="352"/>
            <ac:spMk id="59" creationId="{F49D38D6-B1AE-75B4-4152-2A8BD25851D5}"/>
          </ac:spMkLst>
        </pc:spChg>
        <pc:spChg chg="add del mod topLvl">
          <ac:chgData name="Lorenzo Ariemma" userId="359e4d9b-18ad-408c-9e1b-373fb95ff396" providerId="ADAL" clId="{E3E75DDE-9678-B74F-A860-46CD1ABEB370}" dt="2022-11-30T11:28:46.655" v="470" actId="478"/>
          <ac:spMkLst>
            <pc:docMk/>
            <pc:sldMk cId="2951988457" sldId="352"/>
            <ac:spMk id="60" creationId="{D98DB048-5B2F-C317-F06E-A28761DC8B5A}"/>
          </ac:spMkLst>
        </pc:spChg>
        <pc:spChg chg="add del mod topLvl">
          <ac:chgData name="Lorenzo Ariemma" userId="359e4d9b-18ad-408c-9e1b-373fb95ff396" providerId="ADAL" clId="{E3E75DDE-9678-B74F-A860-46CD1ABEB370}" dt="2022-11-30T11:30:12.295" v="486" actId="478"/>
          <ac:spMkLst>
            <pc:docMk/>
            <pc:sldMk cId="2951988457" sldId="352"/>
            <ac:spMk id="61" creationId="{9199A98A-1751-127B-15CE-1A75CE12EC8C}"/>
          </ac:spMkLst>
        </pc:spChg>
        <pc:spChg chg="add del mod topLvl">
          <ac:chgData name="Lorenzo Ariemma" userId="359e4d9b-18ad-408c-9e1b-373fb95ff396" providerId="ADAL" clId="{E3E75DDE-9678-B74F-A860-46CD1ABEB370}" dt="2022-11-30T11:30:12.826" v="487" actId="478"/>
          <ac:spMkLst>
            <pc:docMk/>
            <pc:sldMk cId="2951988457" sldId="352"/>
            <ac:spMk id="62" creationId="{742B8A58-3E20-50B2-C93D-A3EAEF33A49F}"/>
          </ac:spMkLst>
        </pc:spChg>
        <pc:spChg chg="add del mod topLvl">
          <ac:chgData name="Lorenzo Ariemma" userId="359e4d9b-18ad-408c-9e1b-373fb95ff396" providerId="ADAL" clId="{E3E75DDE-9678-B74F-A860-46CD1ABEB370}" dt="2022-11-30T11:30:41.531" v="503" actId="478"/>
          <ac:spMkLst>
            <pc:docMk/>
            <pc:sldMk cId="2951988457" sldId="352"/>
            <ac:spMk id="63" creationId="{57E01F96-6D03-25FA-6A50-D123BCBF40D1}"/>
          </ac:spMkLst>
        </pc:spChg>
        <pc:spChg chg="add del mod topLvl">
          <ac:chgData name="Lorenzo Ariemma" userId="359e4d9b-18ad-408c-9e1b-373fb95ff396" providerId="ADAL" clId="{E3E75DDE-9678-B74F-A860-46CD1ABEB370}" dt="2022-11-30T11:30:41.078" v="502" actId="478"/>
          <ac:spMkLst>
            <pc:docMk/>
            <pc:sldMk cId="2951988457" sldId="352"/>
            <ac:spMk id="64" creationId="{2EB1062E-3888-BA15-1C9A-919A88624D60}"/>
          </ac:spMkLst>
        </pc:spChg>
        <pc:spChg chg="add del mod topLvl">
          <ac:chgData name="Lorenzo Ariemma" userId="359e4d9b-18ad-408c-9e1b-373fb95ff396" providerId="ADAL" clId="{E3E75DDE-9678-B74F-A860-46CD1ABEB370}" dt="2022-11-30T11:30:45.501" v="506" actId="478"/>
          <ac:spMkLst>
            <pc:docMk/>
            <pc:sldMk cId="2951988457" sldId="352"/>
            <ac:spMk id="65" creationId="{957FEE47-B9BC-7BAE-C1A1-ACFF95610335}"/>
          </ac:spMkLst>
        </pc:spChg>
        <pc:spChg chg="add del mod">
          <ac:chgData name="Lorenzo Ariemma" userId="359e4d9b-18ad-408c-9e1b-373fb95ff396" providerId="ADAL" clId="{E3E75DDE-9678-B74F-A860-46CD1ABEB370}" dt="2022-11-30T11:26:10.881" v="442" actId="478"/>
          <ac:spMkLst>
            <pc:docMk/>
            <pc:sldMk cId="2951988457" sldId="352"/>
            <ac:spMk id="72" creationId="{EE03ABD0-A164-2132-74E4-F6E7479048FC}"/>
          </ac:spMkLst>
        </pc:spChg>
        <pc:spChg chg="add del mod topLvl">
          <ac:chgData name="Lorenzo Ariemma" userId="359e4d9b-18ad-408c-9e1b-373fb95ff396" providerId="ADAL" clId="{E3E75DDE-9678-B74F-A860-46CD1ABEB370}" dt="2022-11-30T11:28:52.275" v="478" actId="478"/>
          <ac:spMkLst>
            <pc:docMk/>
            <pc:sldMk cId="2951988457" sldId="352"/>
            <ac:spMk id="73" creationId="{8B6E3FF9-D893-81C7-D247-62EA8CDEC267}"/>
          </ac:spMkLst>
        </pc:spChg>
        <pc:spChg chg="add del mod topLvl">
          <ac:chgData name="Lorenzo Ariemma" userId="359e4d9b-18ad-408c-9e1b-373fb95ff396" providerId="ADAL" clId="{E3E75DDE-9678-B74F-A860-46CD1ABEB370}" dt="2022-11-30T11:30:44.712" v="505" actId="478"/>
          <ac:spMkLst>
            <pc:docMk/>
            <pc:sldMk cId="2951988457" sldId="352"/>
            <ac:spMk id="74" creationId="{1577063D-E83E-3231-502F-FA21424000C3}"/>
          </ac:spMkLst>
        </pc:spChg>
        <pc:spChg chg="add del mod">
          <ac:chgData name="Lorenzo Ariemma" userId="359e4d9b-18ad-408c-9e1b-373fb95ff396" providerId="ADAL" clId="{E3E75DDE-9678-B74F-A860-46CD1ABEB370}" dt="2022-11-30T11:26:13.921" v="445" actId="478"/>
          <ac:spMkLst>
            <pc:docMk/>
            <pc:sldMk cId="2951988457" sldId="352"/>
            <ac:spMk id="77" creationId="{41F1F912-A739-07C6-D12A-AB16B218F433}"/>
          </ac:spMkLst>
        </pc:spChg>
        <pc:spChg chg="add del mod topLvl">
          <ac:chgData name="Lorenzo Ariemma" userId="359e4d9b-18ad-408c-9e1b-373fb95ff396" providerId="ADAL" clId="{E3E75DDE-9678-B74F-A860-46CD1ABEB370}" dt="2022-11-30T11:28:45.155" v="468" actId="478"/>
          <ac:spMkLst>
            <pc:docMk/>
            <pc:sldMk cId="2951988457" sldId="352"/>
            <ac:spMk id="78" creationId="{507D10A2-E32C-3D40-27D8-994FD57420D4}"/>
          </ac:spMkLst>
        </pc:spChg>
        <pc:spChg chg="add del mod topLvl">
          <ac:chgData name="Lorenzo Ariemma" userId="359e4d9b-18ad-408c-9e1b-373fb95ff396" providerId="ADAL" clId="{E3E75DDE-9678-B74F-A860-46CD1ABEB370}" dt="2022-11-30T11:30:16.265" v="492" actId="478"/>
          <ac:spMkLst>
            <pc:docMk/>
            <pc:sldMk cId="2951988457" sldId="352"/>
            <ac:spMk id="79" creationId="{1E64D449-CAF3-6AD8-6B6C-A2142D6B5E18}"/>
          </ac:spMkLst>
        </pc:spChg>
        <pc:spChg chg="add del mod topLvl">
          <ac:chgData name="Lorenzo Ariemma" userId="359e4d9b-18ad-408c-9e1b-373fb95ff396" providerId="ADAL" clId="{E3E75DDE-9678-B74F-A860-46CD1ABEB370}" dt="2022-11-30T11:30:18.002" v="495" actId="478"/>
          <ac:spMkLst>
            <pc:docMk/>
            <pc:sldMk cId="2951988457" sldId="352"/>
            <ac:spMk id="80" creationId="{5FF7C98F-1095-0D0F-74A4-6D98098D8937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81" creationId="{AB3ACE44-B069-3520-5D06-15EEE93759CE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82" creationId="{C2E629E2-0195-68A9-7841-E4D30009EFE3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83" creationId="{686B5986-7763-A2D8-82D7-5CA9D192874A}"/>
          </ac:spMkLst>
        </pc:spChg>
        <pc:spChg chg="add del mod topLvl">
          <ac:chgData name="Lorenzo Ariemma" userId="359e4d9b-18ad-408c-9e1b-373fb95ff396" providerId="ADAL" clId="{E3E75DDE-9678-B74F-A860-46CD1ABEB370}" dt="2022-11-30T11:28:44.557" v="467" actId="478"/>
          <ac:spMkLst>
            <pc:docMk/>
            <pc:sldMk cId="2951988457" sldId="352"/>
            <ac:spMk id="84" creationId="{6D350C3C-3D68-1217-C265-4F4EF9F006C2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85" creationId="{26CC73A0-62CE-7150-DB7A-C81BF86A481E}"/>
          </ac:spMkLst>
        </pc:spChg>
        <pc:spChg chg="add del mod">
          <ac:chgData name="Lorenzo Ariemma" userId="359e4d9b-18ad-408c-9e1b-373fb95ff396" providerId="ADAL" clId="{E3E75DDE-9678-B74F-A860-46CD1ABEB370}" dt="2022-11-30T11:26:15.021" v="446" actId="478"/>
          <ac:spMkLst>
            <pc:docMk/>
            <pc:sldMk cId="2951988457" sldId="352"/>
            <ac:spMk id="102" creationId="{820171DD-4DB9-2C3F-F06C-362F936AD647}"/>
          </ac:spMkLst>
        </pc:spChg>
        <pc:spChg chg="add del mod">
          <ac:chgData name="Lorenzo Ariemma" userId="359e4d9b-18ad-408c-9e1b-373fb95ff396" providerId="ADAL" clId="{E3E75DDE-9678-B74F-A860-46CD1ABEB370}" dt="2022-11-30T11:26:11.801" v="443" actId="478"/>
          <ac:spMkLst>
            <pc:docMk/>
            <pc:sldMk cId="2951988457" sldId="352"/>
            <ac:spMk id="103" creationId="{EB1FAD82-F599-786D-CEDA-77B344833CCF}"/>
          </ac:spMkLst>
        </pc:spChg>
        <pc:spChg chg="add del mod topLvl">
          <ac:chgData name="Lorenzo Ariemma" userId="359e4d9b-18ad-408c-9e1b-373fb95ff396" providerId="ADAL" clId="{E3E75DDE-9678-B74F-A860-46CD1ABEB370}" dt="2022-11-30T11:27:20.528" v="457" actId="478"/>
          <ac:spMkLst>
            <pc:docMk/>
            <pc:sldMk cId="2951988457" sldId="352"/>
            <ac:spMk id="104" creationId="{76F5FA62-142B-2AD8-BD3F-EF7693756B21}"/>
          </ac:spMkLst>
        </pc:spChg>
        <pc:spChg chg="add del mod">
          <ac:chgData name="Lorenzo Ariemma" userId="359e4d9b-18ad-408c-9e1b-373fb95ff396" providerId="ADAL" clId="{E3E75DDE-9678-B74F-A860-46CD1ABEB370}" dt="2022-11-30T11:26:17.871" v="448" actId="478"/>
          <ac:spMkLst>
            <pc:docMk/>
            <pc:sldMk cId="2951988457" sldId="352"/>
            <ac:spMk id="105" creationId="{C2CEDA2F-06EA-6FF5-CE95-74037C0AAB2B}"/>
          </ac:spMkLst>
        </pc:spChg>
        <pc:spChg chg="add del mod topLvl">
          <ac:chgData name="Lorenzo Ariemma" userId="359e4d9b-18ad-408c-9e1b-373fb95ff396" providerId="ADAL" clId="{E3E75DDE-9678-B74F-A860-46CD1ABEB370}" dt="2022-11-30T11:28:50.853" v="476" actId="478"/>
          <ac:spMkLst>
            <pc:docMk/>
            <pc:sldMk cId="2951988457" sldId="352"/>
            <ac:spMk id="106" creationId="{8F1C5961-C007-B67B-3E3D-8FFFEE632AEA}"/>
          </ac:spMkLst>
        </pc:spChg>
        <pc:spChg chg="add del mod topLvl">
          <ac:chgData name="Lorenzo Ariemma" userId="359e4d9b-18ad-408c-9e1b-373fb95ff396" providerId="ADAL" clId="{E3E75DDE-9678-B74F-A860-46CD1ABEB370}" dt="2022-11-30T11:28:50.374" v="475" actId="478"/>
          <ac:spMkLst>
            <pc:docMk/>
            <pc:sldMk cId="2951988457" sldId="352"/>
            <ac:spMk id="107" creationId="{70CDF1DB-AEDA-748C-5982-30B6570EF62E}"/>
          </ac:spMkLst>
        </pc:spChg>
        <pc:spChg chg="add del mod topLvl">
          <ac:chgData name="Lorenzo Ariemma" userId="359e4d9b-18ad-408c-9e1b-373fb95ff396" providerId="ADAL" clId="{E3E75DDE-9678-B74F-A860-46CD1ABEB370}" dt="2022-11-30T11:28:49.607" v="474" actId="478"/>
          <ac:spMkLst>
            <pc:docMk/>
            <pc:sldMk cId="2951988457" sldId="352"/>
            <ac:spMk id="108" creationId="{1FDBF57E-1A8F-ECE8-A747-01A26576712D}"/>
          </ac:spMkLst>
        </pc:spChg>
        <pc:spChg chg="add del mod topLvl">
          <ac:chgData name="Lorenzo Ariemma" userId="359e4d9b-18ad-408c-9e1b-373fb95ff396" providerId="ADAL" clId="{E3E75DDE-9678-B74F-A860-46CD1ABEB370}" dt="2022-11-30T11:28:49.099" v="473" actId="478"/>
          <ac:spMkLst>
            <pc:docMk/>
            <pc:sldMk cId="2951988457" sldId="352"/>
            <ac:spMk id="109" creationId="{1F67C7FA-C302-29A6-3B12-3CAB7225A0C0}"/>
          </ac:spMkLst>
        </pc:spChg>
        <pc:spChg chg="add del mod topLvl">
          <ac:chgData name="Lorenzo Ariemma" userId="359e4d9b-18ad-408c-9e1b-373fb95ff396" providerId="ADAL" clId="{E3E75DDE-9678-B74F-A860-46CD1ABEB370}" dt="2022-11-30T11:30:16.963" v="493" actId="478"/>
          <ac:spMkLst>
            <pc:docMk/>
            <pc:sldMk cId="2951988457" sldId="352"/>
            <ac:spMk id="110" creationId="{F463F0F9-B946-4862-C405-2DD2993437F1}"/>
          </ac:spMkLst>
        </pc:spChg>
        <pc:spChg chg="add del mod topLvl">
          <ac:chgData name="Lorenzo Ariemma" userId="359e4d9b-18ad-408c-9e1b-373fb95ff396" providerId="ADAL" clId="{E3E75DDE-9678-B74F-A860-46CD1ABEB370}" dt="2022-11-30T11:30:17.411" v="494" actId="478"/>
          <ac:spMkLst>
            <pc:docMk/>
            <pc:sldMk cId="2951988457" sldId="352"/>
            <ac:spMk id="111" creationId="{D686E265-07B8-A77E-7902-F49DE248E8D3}"/>
          </ac:spMkLst>
        </pc:spChg>
        <pc:spChg chg="add del mod topLvl">
          <ac:chgData name="Lorenzo Ariemma" userId="359e4d9b-18ad-408c-9e1b-373fb95ff396" providerId="ADAL" clId="{E3E75DDE-9678-B74F-A860-46CD1ABEB370}" dt="2022-11-30T11:30:19.462" v="496" actId="478"/>
          <ac:spMkLst>
            <pc:docMk/>
            <pc:sldMk cId="2951988457" sldId="352"/>
            <ac:spMk id="112" creationId="{6364F1A0-F0A4-05C0-358E-126CC4AC9876}"/>
          </ac:spMkLst>
        </pc:spChg>
        <pc:spChg chg="add del mod topLvl">
          <ac:chgData name="Lorenzo Ariemma" userId="359e4d9b-18ad-408c-9e1b-373fb95ff396" providerId="ADAL" clId="{E3E75DDE-9678-B74F-A860-46CD1ABEB370}" dt="2022-11-30T11:30:20.058" v="497" actId="478"/>
          <ac:spMkLst>
            <pc:docMk/>
            <pc:sldMk cId="2951988457" sldId="352"/>
            <ac:spMk id="113" creationId="{9448131C-E848-B73E-C256-4B4BB17F783D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114" creationId="{898A2FEE-8B89-DAA4-6978-419115BBB7A0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115" creationId="{A9257B48-D383-2754-9208-F3A8F10F1AEF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116" creationId="{8D99D4A8-3EFD-BEC6-A13E-4467ACFFDD7C}"/>
          </ac:spMkLst>
        </pc:spChg>
        <pc:spChg chg="add del mod topLvl">
          <ac:chgData name="Lorenzo Ariemma" userId="359e4d9b-18ad-408c-9e1b-373fb95ff396" providerId="ADAL" clId="{E3E75DDE-9678-B74F-A860-46CD1ABEB370}" dt="2022-11-30T11:30:40.030" v="501" actId="478"/>
          <ac:spMkLst>
            <pc:docMk/>
            <pc:sldMk cId="2951988457" sldId="352"/>
            <ac:spMk id="117" creationId="{01569620-72B2-CE6C-43D9-AD0D85C96FBA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118" creationId="{F6E33E78-D1A5-0A11-73D8-9E97478936FC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119" creationId="{18F977A9-299E-B3BC-15D0-659ABD4A885D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120" creationId="{46F82ECC-F214-8EEF-38E3-35B547257592}"/>
          </ac:spMkLst>
        </pc:spChg>
        <pc:spChg chg="add del mod topLvl">
          <ac:chgData name="Lorenzo Ariemma" userId="359e4d9b-18ad-408c-9e1b-373fb95ff396" providerId="ADAL" clId="{E3E75DDE-9678-B74F-A860-46CD1ABEB370}" dt="2022-11-30T11:30:43.923" v="504" actId="478"/>
          <ac:spMkLst>
            <pc:docMk/>
            <pc:sldMk cId="2951988457" sldId="352"/>
            <ac:spMk id="121" creationId="{FB1D062E-892C-545E-0C82-F8EB6622269F}"/>
          </ac:spMkLst>
        </pc:spChg>
        <pc:spChg chg="add del mod topLvl">
          <ac:chgData name="Lorenzo Ariemma" userId="359e4d9b-18ad-408c-9e1b-373fb95ff396" providerId="ADAL" clId="{E3E75DDE-9678-B74F-A860-46CD1ABEB370}" dt="2022-11-30T14:49:29.299" v="3170" actId="478"/>
          <ac:spMkLst>
            <pc:docMk/>
            <pc:sldMk cId="2951988457" sldId="352"/>
            <ac:spMk id="122" creationId="{7355A978-341E-255C-E3C4-CA9CD377CB72}"/>
          </ac:spMkLst>
        </pc:spChg>
        <pc:spChg chg="add del mod topLvl">
          <ac:chgData name="Lorenzo Ariemma" userId="359e4d9b-18ad-408c-9e1b-373fb95ff396" providerId="ADAL" clId="{E3E75DDE-9678-B74F-A860-46CD1ABEB370}" dt="2022-11-30T14:49:29.299" v="3170" actId="478"/>
          <ac:spMkLst>
            <pc:docMk/>
            <pc:sldMk cId="2951988457" sldId="352"/>
            <ac:spMk id="123" creationId="{B4953D65-E26C-E871-7D0E-2B370C93BE22}"/>
          </ac:spMkLst>
        </pc:spChg>
        <pc:spChg chg="add del mod topLvl">
          <ac:chgData name="Lorenzo Ariemma" userId="359e4d9b-18ad-408c-9e1b-373fb95ff396" providerId="ADAL" clId="{E3E75DDE-9678-B74F-A860-46CD1ABEB370}" dt="2022-11-30T11:28:43.073" v="466" actId="478"/>
          <ac:spMkLst>
            <pc:docMk/>
            <pc:sldMk cId="2951988457" sldId="352"/>
            <ac:spMk id="132" creationId="{C4165CA7-B947-1F68-E2E3-ECB5AAEB6A9B}"/>
          </ac:spMkLst>
        </pc:spChg>
        <pc:spChg chg="add del mod topLvl">
          <ac:chgData name="Lorenzo Ariemma" userId="359e4d9b-18ad-408c-9e1b-373fb95ff396" providerId="ADAL" clId="{E3E75DDE-9678-B74F-A860-46CD1ABEB370}" dt="2022-11-30T11:30:11.692" v="485" actId="478"/>
          <ac:spMkLst>
            <pc:docMk/>
            <pc:sldMk cId="2951988457" sldId="352"/>
            <ac:spMk id="133" creationId="{87AA6739-996C-D178-A00B-A3FCA335D039}"/>
          </ac:spMkLst>
        </pc:spChg>
        <pc:spChg chg="add del mod topLvl">
          <ac:chgData name="Lorenzo Ariemma" userId="359e4d9b-18ad-408c-9e1b-373fb95ff396" providerId="ADAL" clId="{E3E75DDE-9678-B74F-A860-46CD1ABEB370}" dt="2022-11-30T11:30:37.624" v="500" actId="478"/>
          <ac:spMkLst>
            <pc:docMk/>
            <pc:sldMk cId="2951988457" sldId="352"/>
            <ac:spMk id="134" creationId="{DC7AA06E-EAF7-DCAA-A7FE-664F58E2EF06}"/>
          </ac:spMkLst>
        </pc:spChg>
        <pc:spChg chg="add del mod topLvl">
          <ac:chgData name="Lorenzo Ariemma" userId="359e4d9b-18ad-408c-9e1b-373fb95ff396" providerId="ADAL" clId="{E3E75DDE-9678-B74F-A860-46CD1ABEB370}" dt="2022-11-30T11:30:46.330" v="507" actId="478"/>
          <ac:spMkLst>
            <pc:docMk/>
            <pc:sldMk cId="2951988457" sldId="352"/>
            <ac:spMk id="135" creationId="{AB47600A-BC5A-5E75-A028-225A3C2EF11B}"/>
          </ac:spMkLst>
        </pc:spChg>
        <pc:spChg chg="add del mod">
          <ac:chgData name="Lorenzo Ariemma" userId="359e4d9b-18ad-408c-9e1b-373fb95ff396" providerId="ADAL" clId="{E3E75DDE-9678-B74F-A860-46CD1ABEB370}" dt="2022-11-30T11:26:12.659" v="444" actId="478"/>
          <ac:spMkLst>
            <pc:docMk/>
            <pc:sldMk cId="2951988457" sldId="352"/>
            <ac:spMk id="136" creationId="{EC1E6FB8-5B34-1ED9-E9FB-2F3C7D4779B9}"/>
          </ac:spMkLst>
        </pc:spChg>
        <pc:spChg chg="add del mod topLvl">
          <ac:chgData name="Lorenzo Ariemma" userId="359e4d9b-18ad-408c-9e1b-373fb95ff396" providerId="ADAL" clId="{E3E75DDE-9678-B74F-A860-46CD1ABEB370}" dt="2022-11-30T11:27:46.137" v="458" actId="478"/>
          <ac:spMkLst>
            <pc:docMk/>
            <pc:sldMk cId="2951988457" sldId="352"/>
            <ac:spMk id="137" creationId="{5852AB6E-184C-5A0C-7C76-88997FC49E0E}"/>
          </ac:spMkLst>
        </pc:spChg>
        <pc:spChg chg="add del mod">
          <ac:chgData name="Lorenzo Ariemma" userId="359e4d9b-18ad-408c-9e1b-373fb95ff396" providerId="ADAL" clId="{E3E75DDE-9678-B74F-A860-46CD1ABEB370}" dt="2022-11-30T11:26:16.205" v="447" actId="478"/>
          <ac:spMkLst>
            <pc:docMk/>
            <pc:sldMk cId="2951988457" sldId="352"/>
            <ac:spMk id="138" creationId="{ED86395F-CDC6-7435-6714-FDD126CFD7CD}"/>
          </ac:spMkLst>
        </pc:spChg>
        <pc:spChg chg="add del mod topLvl">
          <ac:chgData name="Lorenzo Ariemma" userId="359e4d9b-18ad-408c-9e1b-373fb95ff396" providerId="ADAL" clId="{E3E75DDE-9678-B74F-A860-46CD1ABEB370}" dt="2022-11-30T11:27:02.496" v="453" actId="478"/>
          <ac:spMkLst>
            <pc:docMk/>
            <pc:sldMk cId="2951988457" sldId="352"/>
            <ac:spMk id="139" creationId="{E75B4BE8-F14D-E233-869A-754C684DC8D9}"/>
          </ac:spMkLst>
        </pc:spChg>
        <pc:spChg chg="add del mod">
          <ac:chgData name="Lorenzo Ariemma" userId="359e4d9b-18ad-408c-9e1b-373fb95ff396" providerId="ADAL" clId="{E3E75DDE-9678-B74F-A860-46CD1ABEB370}" dt="2022-11-30T14:49:30.554" v="3171" actId="478"/>
          <ac:spMkLst>
            <pc:docMk/>
            <pc:sldMk cId="2951988457" sldId="352"/>
            <ac:spMk id="141" creationId="{2F2463C7-261A-ABDE-E80C-756B22745985}"/>
          </ac:spMkLst>
        </pc:spChg>
        <pc:spChg chg="add del mod">
          <ac:chgData name="Lorenzo Ariemma" userId="359e4d9b-18ad-408c-9e1b-373fb95ff396" providerId="ADAL" clId="{E3E75DDE-9678-B74F-A860-46CD1ABEB370}" dt="2022-11-30T14:49:29.299" v="3170" actId="478"/>
          <ac:spMkLst>
            <pc:docMk/>
            <pc:sldMk cId="2951988457" sldId="352"/>
            <ac:spMk id="143" creationId="{8B758694-B4F1-FB14-04D0-514A1C541C52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46" creationId="{F5609B24-2D88-FCA7-5CF6-E49ABD5D0F55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47" creationId="{F5597013-4573-7EF4-922D-490049FFF8C1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48" creationId="{2488DE42-A19C-A5E7-E31B-FA015695F9B2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49" creationId="{921876F3-A7A3-C22C-E9E8-2D1FE341AA04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54" creationId="{195079AF-BF47-890D-65B9-DD300677F9BB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55" creationId="{DF8DFF0F-85B3-7651-9D57-9B8BB6B7F5B6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56" creationId="{421E6B38-EEFE-5588-C38E-1633E2B814A3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57" creationId="{974E64E0-3921-1F3E-EF70-274E1430211A}"/>
          </ac:spMkLst>
        </pc:spChg>
        <pc:spChg chg="mod">
          <ac:chgData name="Lorenzo Ariemma" userId="359e4d9b-18ad-408c-9e1b-373fb95ff396" providerId="ADAL" clId="{E3E75DDE-9678-B74F-A860-46CD1ABEB370}" dt="2022-11-30T11:29:21.319" v="481"/>
          <ac:spMkLst>
            <pc:docMk/>
            <pc:sldMk cId="2951988457" sldId="352"/>
            <ac:spMk id="158" creationId="{4AD47A69-1B15-59EF-7D21-96559CC04253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62" creationId="{84238D6A-024F-F83F-F5BA-58B2EDFA4FDF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63" creationId="{47089570-3C83-75C4-284A-7DBA7525DE32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64" creationId="{A6822CD4-5936-DB4C-63B8-29152EEACC99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65" creationId="{E741A5A1-78C0-33BD-B184-ECC7F1219989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70" creationId="{324E039D-F152-8EE8-AB65-807DF450B149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71" creationId="{890BBE21-68C7-F8E3-14BC-55C1F09BACF4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72" creationId="{F7C90B00-E5FF-2894-3873-6B5DE6F8481F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73" creationId="{14B50BAD-EF29-B059-CA87-57A6D30C7870}"/>
          </ac:spMkLst>
        </pc:spChg>
        <pc:spChg chg="mod">
          <ac:chgData name="Lorenzo Ariemma" userId="359e4d9b-18ad-408c-9e1b-373fb95ff396" providerId="ADAL" clId="{E3E75DDE-9678-B74F-A860-46CD1ABEB370}" dt="2022-11-30T11:30:25.793" v="498"/>
          <ac:spMkLst>
            <pc:docMk/>
            <pc:sldMk cId="2951988457" sldId="352"/>
            <ac:spMk id="174" creationId="{607D2136-36E2-0B14-31B1-F866AA869467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76" creationId="{5F17CBCA-1D70-B887-3DCC-3B515CD5050C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77" creationId="{B252F24F-6FE4-6ADB-7795-A4D528890098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78" creationId="{433C2037-5345-3D7C-39E8-1E545509B62C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79" creationId="{6FA87E82-89B9-EAAD-3DEA-F38F37E94C13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84" creationId="{34DE36D0-2E9E-9363-56FB-77D4BF68775A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85" creationId="{6542C712-5A83-2ECC-F573-232A1D8A9FE2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86" creationId="{59BE9541-184D-92CC-162F-31E8C7551151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87" creationId="{7E60E2D2-A463-5537-A5DA-1CCE9F48316B}"/>
          </ac:spMkLst>
        </pc:spChg>
        <pc:spChg chg="mod">
          <ac:chgData name="Lorenzo Ariemma" userId="359e4d9b-18ad-408c-9e1b-373fb95ff396" providerId="ADAL" clId="{E3E75DDE-9678-B74F-A860-46CD1ABEB370}" dt="2022-11-30T11:30:48.666" v="508"/>
          <ac:spMkLst>
            <pc:docMk/>
            <pc:sldMk cId="2951988457" sldId="352"/>
            <ac:spMk id="188" creationId="{46B76B28-D2E9-5694-228E-F45AF95ABD08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0" creationId="{2C62B264-3B1A-AD5D-36E0-B1E2CB58D345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1" creationId="{47F9FFA2-8F22-2F9C-77FF-ABB81CD39100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2" creationId="{0D043FA9-EC9D-EB41-6065-A9ABA6D0D809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3" creationId="{B304DE94-A575-0B7E-1AB0-01756C758DEF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8" creationId="{624F02D0-7C4B-793F-AAAF-BEA90FA54AEB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199" creationId="{6931B984-22B9-87D0-0AF5-2F82A6037B89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200" creationId="{221231C3-05B1-0886-CC19-4B6ED389D974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201" creationId="{06D8D438-4A61-A85C-6194-978823118F2E}"/>
          </ac:spMkLst>
        </pc:spChg>
        <pc:spChg chg="mod">
          <ac:chgData name="Lorenzo Ariemma" userId="359e4d9b-18ad-408c-9e1b-373fb95ff396" providerId="ADAL" clId="{E3E75DDE-9678-B74F-A860-46CD1ABEB370}" dt="2022-11-30T11:31:26.875" v="510"/>
          <ac:spMkLst>
            <pc:docMk/>
            <pc:sldMk cId="2951988457" sldId="352"/>
            <ac:spMk id="202" creationId="{8B44BA09-5EA4-4363-A432-84EA9A6B9578}"/>
          </ac:spMkLst>
        </pc:spChg>
        <pc:spChg chg="add 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09" creationId="{A9F022B2-8209-D6CD-B7F4-6FB775149DA9}"/>
          </ac:spMkLst>
        </pc:spChg>
        <pc:spChg chg="add 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10" creationId="{680CAE78-80F1-D39F-47BF-8E307BDE1E03}"/>
          </ac:spMkLst>
        </pc:spChg>
        <pc:spChg chg="add mod">
          <ac:chgData name="Lorenzo Ariemma" userId="359e4d9b-18ad-408c-9e1b-373fb95ff396" providerId="ADAL" clId="{E3E75DDE-9678-B74F-A860-46CD1ABEB370}" dt="2022-11-30T14:57:03.570" v="3337" actId="1076"/>
          <ac:spMkLst>
            <pc:docMk/>
            <pc:sldMk cId="2951988457" sldId="352"/>
            <ac:spMk id="219" creationId="{18E18C0E-A68F-6C6B-0E88-3E62DBFBB414}"/>
          </ac:spMkLst>
        </pc:spChg>
        <pc:spChg chg="add 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20" creationId="{CEC027C2-C6F6-FEC2-BC8D-C55E6D86526A}"/>
          </ac:spMkLst>
        </pc:spChg>
        <pc:spChg chg="add 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29" creationId="{BB96ADA4-D4DC-6E13-2952-7031BE37C1EE}"/>
          </ac:spMkLst>
        </pc:spChg>
        <pc:spChg chg="add del mod">
          <ac:chgData name="Lorenzo Ariemma" userId="359e4d9b-18ad-408c-9e1b-373fb95ff396" providerId="ADAL" clId="{E3E75DDE-9678-B74F-A860-46CD1ABEB370}" dt="2022-11-30T14:51:42.343" v="3331" actId="478"/>
          <ac:spMkLst>
            <pc:docMk/>
            <pc:sldMk cId="2951988457" sldId="352"/>
            <ac:spMk id="231" creationId="{E513C93B-8342-59FF-A933-F2AFFC3E43AC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33" creationId="{DC72F44D-7961-8B36-5C27-72BB54A82513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34" creationId="{1800679D-CBA7-EF21-1EFF-6FA8ADC767E6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35" creationId="{4745CCC5-F6E3-7483-A206-20534D3601C8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36" creationId="{2B948F27-B466-B799-B0F5-F86EC3D75FC8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1" creationId="{F5EBC7B9-7236-A778-F8E9-3E81E5D4C0DB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2" creationId="{0C29A6FA-3CC8-4A1A-9035-BA5FFC98867F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3" creationId="{61195AF1-2B05-7DB7-AD92-26FD7CAB9414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4" creationId="{F695615E-2016-390F-8567-2CE3B007CA3A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5" creationId="{DF53CF75-1329-149D-7524-BF087BB6C4F7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7" creationId="{8CC07E70-2FB5-2643-FE12-053D9B848D5E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8" creationId="{54945E87-63D9-1869-4B6E-D9DD98881315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49" creationId="{EC4F6D93-7528-E5B8-43D8-6FBA7F223BD7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0" creationId="{827A72F9-88A5-92AE-B099-543E5C621371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5" creationId="{72F485FC-156A-9FCC-13BA-2DED82F7709B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6" creationId="{A34A72CF-ECCA-96CB-67D8-3C91AFAF22C0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7" creationId="{5541B554-145E-8684-6B6F-38AD2D50AE5C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8" creationId="{994EAAC0-EBD5-1277-46AB-8AD0BC48F811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59" creationId="{86932984-F916-BB4F-E3F4-636735EE6A57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61" creationId="{B4812B90-5012-B257-97A1-CD00B54A8141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62" creationId="{BA7573FD-5525-F0A9-7F08-9F245935FFEA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63" creationId="{5E4102C0-4CDB-916C-17E8-10A06A082386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64" creationId="{3F623BC8-BF55-E54B-4B37-46BA8BAB12C5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69" creationId="{20900148-D23B-6D50-AC2B-EF2AEFEED5C7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0" creationId="{11B95C96-352A-708C-6212-2E2204879037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1" creationId="{3B65BB7C-0079-AAD6-88F0-CB968E35DFC8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2" creationId="{77464DBA-40CA-7D7D-78C7-B4E79518BD12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3" creationId="{6F37F84F-4AC1-0DF2-D8AD-DCE5E2FAFD76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5" creationId="{FC70C99D-98A9-FB93-A882-D196A89F1268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6" creationId="{1833E972-1E09-71ED-49DF-E17C225C6030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7" creationId="{E34D7297-A4E7-71F5-042D-C6FEC708F2AA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78" creationId="{C6375F4B-982D-D214-677B-0A954DB64CB9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83" creationId="{4BF643A6-89EF-7DDF-6892-7DDA3B1DE49C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84" creationId="{2AE09E20-2649-C568-771E-33A1578479B6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85" creationId="{2FADD5E6-DC36-617A-1052-B6CD41683E8C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86" creationId="{8379828E-0C29-7657-71E0-397AEEED09E5}"/>
          </ac:spMkLst>
        </pc:spChg>
        <pc:spChg chg="mod">
          <ac:chgData name="Lorenzo Ariemma" userId="359e4d9b-18ad-408c-9e1b-373fb95ff396" providerId="ADAL" clId="{E3E75DDE-9678-B74F-A860-46CD1ABEB370}" dt="2022-11-30T14:51:38.698" v="3329" actId="1076"/>
          <ac:spMkLst>
            <pc:docMk/>
            <pc:sldMk cId="2951988457" sldId="352"/>
            <ac:spMk id="287" creationId="{ACB17F83-0095-5FF1-DADD-B43BA79FC712}"/>
          </ac:spMkLst>
        </pc:spChg>
        <pc:spChg chg="add mod">
          <ac:chgData name="Lorenzo Ariemma" userId="359e4d9b-18ad-408c-9e1b-373fb95ff396" providerId="ADAL" clId="{E3E75DDE-9678-B74F-A860-46CD1ABEB370}" dt="2022-11-30T14:59:13.204" v="3343" actId="1076"/>
          <ac:spMkLst>
            <pc:docMk/>
            <pc:sldMk cId="2951988457" sldId="352"/>
            <ac:spMk id="290" creationId="{E6C8FF97-94BA-17DC-FDA2-BE9D16A0B4DD}"/>
          </ac:spMkLst>
        </pc:spChg>
        <pc:spChg chg="add mod">
          <ac:chgData name="Lorenzo Ariemma" userId="359e4d9b-18ad-408c-9e1b-373fb95ff396" providerId="ADAL" clId="{E3E75DDE-9678-B74F-A860-46CD1ABEB370}" dt="2022-11-30T14:59:21.819" v="3345" actId="1076"/>
          <ac:spMkLst>
            <pc:docMk/>
            <pc:sldMk cId="2951988457" sldId="352"/>
            <ac:spMk id="291" creationId="{B81E71A0-D3A0-309D-F197-7D0E25000FC9}"/>
          </ac:spMkLst>
        </pc:spChg>
        <pc:spChg chg="add mod">
          <ac:chgData name="Lorenzo Ariemma" userId="359e4d9b-18ad-408c-9e1b-373fb95ff396" providerId="ADAL" clId="{E3E75DDE-9678-B74F-A860-46CD1ABEB370}" dt="2022-11-30T14:59:41.275" v="3356" actId="1076"/>
          <ac:spMkLst>
            <pc:docMk/>
            <pc:sldMk cId="2951988457" sldId="352"/>
            <ac:spMk id="292" creationId="{1E2BD6AE-5E33-BDDD-1F70-7A19CAFBFBB7}"/>
          </ac:spMkLst>
        </pc:spChg>
        <pc:spChg chg="add mod">
          <ac:chgData name="Lorenzo Ariemma" userId="359e4d9b-18ad-408c-9e1b-373fb95ff396" providerId="ADAL" clId="{E3E75DDE-9678-B74F-A860-46CD1ABEB370}" dt="2022-11-30T14:59:54.604" v="3360" actId="20577"/>
          <ac:spMkLst>
            <pc:docMk/>
            <pc:sldMk cId="2951988457" sldId="352"/>
            <ac:spMk id="293" creationId="{9B3DF7AE-1DC0-BB5F-32B2-5074238C0078}"/>
          </ac:spMkLst>
        </pc:spChg>
        <pc:grpChg chg="add del mod">
          <ac:chgData name="Lorenzo Ariemma" userId="359e4d9b-18ad-408c-9e1b-373fb95ff396" providerId="ADAL" clId="{E3E75DDE-9678-B74F-A860-46CD1ABEB370}" dt="2022-11-30T11:28:57.738" v="479" actId="165"/>
          <ac:grpSpMkLst>
            <pc:docMk/>
            <pc:sldMk cId="2951988457" sldId="352"/>
            <ac:grpSpMk id="51" creationId="{611E4DCF-49C0-A53B-7967-805938B52B2C}"/>
          </ac:grpSpMkLst>
        </pc:grpChg>
        <pc:grpChg chg="add del mod">
          <ac:chgData name="Lorenzo Ariemma" userId="359e4d9b-18ad-408c-9e1b-373fb95ff396" providerId="ADAL" clId="{E3E75DDE-9678-B74F-A860-46CD1ABEB370}" dt="2022-11-30T11:26:46.830" v="451" actId="165"/>
          <ac:grpSpMkLst>
            <pc:docMk/>
            <pc:sldMk cId="2951988457" sldId="352"/>
            <ac:grpSpMk id="140" creationId="{B3B1D790-C9EE-9F57-8056-CB5F9E148FD5}"/>
          </ac:grpSpMkLst>
        </pc:grpChg>
        <pc:grpChg chg="add del">
          <ac:chgData name="Lorenzo Ariemma" userId="359e4d9b-18ad-408c-9e1b-373fb95ff396" providerId="ADAL" clId="{E3E75DDE-9678-B74F-A860-46CD1ABEB370}" dt="2022-11-30T14:49:27.274" v="3169" actId="478"/>
          <ac:grpSpMkLst>
            <pc:docMk/>
            <pc:sldMk cId="2951988457" sldId="352"/>
            <ac:grpSpMk id="144" creationId="{1525DAD8-4731-6C94-A20D-52423D866772}"/>
          </ac:grpSpMkLst>
        </pc:grpChg>
        <pc:grpChg chg="add del mod">
          <ac:chgData name="Lorenzo Ariemma" userId="359e4d9b-18ad-408c-9e1b-373fb95ff396" providerId="ADAL" clId="{E3E75DDE-9678-B74F-A860-46CD1ABEB370}" dt="2022-11-30T14:49:29.299" v="3170" actId="478"/>
          <ac:grpSpMkLst>
            <pc:docMk/>
            <pc:sldMk cId="2951988457" sldId="352"/>
            <ac:grpSpMk id="145" creationId="{270B79F6-0D68-6C1A-8DE2-06F209FFD04F}"/>
          </ac:grpSpMkLst>
        </pc:grpChg>
        <pc:grpChg chg="add del mod">
          <ac:chgData name="Lorenzo Ariemma" userId="359e4d9b-18ad-408c-9e1b-373fb95ff396" providerId="ADAL" clId="{E3E75DDE-9678-B74F-A860-46CD1ABEB370}" dt="2022-11-30T14:49:29.299" v="3170" actId="478"/>
          <ac:grpSpMkLst>
            <pc:docMk/>
            <pc:sldMk cId="2951988457" sldId="352"/>
            <ac:grpSpMk id="161" creationId="{E3F66749-6F35-3D2A-B7A0-C340C0B0FB3C}"/>
          </ac:grpSpMkLst>
        </pc:grpChg>
        <pc:grpChg chg="add del mod">
          <ac:chgData name="Lorenzo Ariemma" userId="359e4d9b-18ad-408c-9e1b-373fb95ff396" providerId="ADAL" clId="{E3E75DDE-9678-B74F-A860-46CD1ABEB370}" dt="2022-11-30T14:49:29.299" v="3170" actId="478"/>
          <ac:grpSpMkLst>
            <pc:docMk/>
            <pc:sldMk cId="2951988457" sldId="352"/>
            <ac:grpSpMk id="175" creationId="{B259B306-E303-6CA7-B48C-8EB493B8E5A9}"/>
          </ac:grpSpMkLst>
        </pc:grpChg>
        <pc:grpChg chg="add del mod">
          <ac:chgData name="Lorenzo Ariemma" userId="359e4d9b-18ad-408c-9e1b-373fb95ff396" providerId="ADAL" clId="{E3E75DDE-9678-B74F-A860-46CD1ABEB370}" dt="2022-11-30T14:49:29.299" v="3170" actId="478"/>
          <ac:grpSpMkLst>
            <pc:docMk/>
            <pc:sldMk cId="2951988457" sldId="352"/>
            <ac:grpSpMk id="189" creationId="{F594BDCB-C5E8-C60F-0A23-F357AD1AB79F}"/>
          </ac:grpSpMkLst>
        </pc:grpChg>
        <pc:grpChg chg="add mod">
          <ac:chgData name="Lorenzo Ariemma" userId="359e4d9b-18ad-408c-9e1b-373fb95ff396" providerId="ADAL" clId="{E3E75DDE-9678-B74F-A860-46CD1ABEB370}" dt="2022-11-30T14:51:38.698" v="3329" actId="1076"/>
          <ac:grpSpMkLst>
            <pc:docMk/>
            <pc:sldMk cId="2951988457" sldId="352"/>
            <ac:grpSpMk id="232" creationId="{130E9A8A-EC02-553C-0982-FE4AE9C7F976}"/>
          </ac:grpSpMkLst>
        </pc:grpChg>
        <pc:grpChg chg="add mod">
          <ac:chgData name="Lorenzo Ariemma" userId="359e4d9b-18ad-408c-9e1b-373fb95ff396" providerId="ADAL" clId="{E3E75DDE-9678-B74F-A860-46CD1ABEB370}" dt="2022-11-30T14:51:38.698" v="3329" actId="1076"/>
          <ac:grpSpMkLst>
            <pc:docMk/>
            <pc:sldMk cId="2951988457" sldId="352"/>
            <ac:grpSpMk id="246" creationId="{79B55227-781E-DB2B-1997-478D1EF6AA27}"/>
          </ac:grpSpMkLst>
        </pc:grpChg>
        <pc:grpChg chg="add mod">
          <ac:chgData name="Lorenzo Ariemma" userId="359e4d9b-18ad-408c-9e1b-373fb95ff396" providerId="ADAL" clId="{E3E75DDE-9678-B74F-A860-46CD1ABEB370}" dt="2022-11-30T14:51:38.698" v="3329" actId="1076"/>
          <ac:grpSpMkLst>
            <pc:docMk/>
            <pc:sldMk cId="2951988457" sldId="352"/>
            <ac:grpSpMk id="260" creationId="{92D80C74-0FB5-A7A2-E37E-E619AFACB10C}"/>
          </ac:grpSpMkLst>
        </pc:grpChg>
        <pc:grpChg chg="add mod">
          <ac:chgData name="Lorenzo Ariemma" userId="359e4d9b-18ad-408c-9e1b-373fb95ff396" providerId="ADAL" clId="{E3E75DDE-9678-B74F-A860-46CD1ABEB370}" dt="2022-11-30T14:51:38.698" v="3329" actId="1076"/>
          <ac:grpSpMkLst>
            <pc:docMk/>
            <pc:sldMk cId="2951988457" sldId="352"/>
            <ac:grpSpMk id="274" creationId="{63B83402-A89A-4806-EBB9-44B957794305}"/>
          </ac:grpSpMkLst>
        </pc:grp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9" creationId="{3D0AF195-B08C-2487-1DBF-9F7FD2B4DC83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10" creationId="{4CAF3D48-3FE1-4805-14EC-B4578C368289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14" creationId="{48D4B5B3-98E3-4A8F-64B7-079EC9BB7E74}"/>
          </ac:cxnSpMkLst>
        </pc:cxnChg>
        <pc:cxnChg chg="add mod topLvl">
          <ac:chgData name="Lorenzo Ariemma" userId="359e4d9b-18ad-408c-9e1b-373fb95ff396" providerId="ADAL" clId="{E3E75DDE-9678-B74F-A860-46CD1ABEB370}" dt="2022-11-30T11:28:57.738" v="479" actId="165"/>
          <ac:cxnSpMkLst>
            <pc:docMk/>
            <pc:sldMk cId="2951988457" sldId="352"/>
            <ac:cxnSpMk id="20" creationId="{527E96EC-BC14-434A-1341-2640999C2AE6}"/>
          </ac:cxnSpMkLst>
        </pc:cxnChg>
        <pc:cxnChg chg="add mod topLvl">
          <ac:chgData name="Lorenzo Ariemma" userId="359e4d9b-18ad-408c-9e1b-373fb95ff396" providerId="ADAL" clId="{E3E75DDE-9678-B74F-A860-46CD1ABEB370}" dt="2022-11-30T11:28:57.738" v="479" actId="165"/>
          <ac:cxnSpMkLst>
            <pc:docMk/>
            <pc:sldMk cId="2951988457" sldId="352"/>
            <ac:cxnSpMk id="21" creationId="{CE7D2C07-76A3-05BE-A24F-67BAF3D04231}"/>
          </ac:cxnSpMkLst>
        </pc:cxnChg>
        <pc:cxnChg chg="add mod topLvl">
          <ac:chgData name="Lorenzo Ariemma" userId="359e4d9b-18ad-408c-9e1b-373fb95ff396" providerId="ADAL" clId="{E3E75DDE-9678-B74F-A860-46CD1ABEB370}" dt="2022-11-30T11:28:57.738" v="479" actId="165"/>
          <ac:cxnSpMkLst>
            <pc:docMk/>
            <pc:sldMk cId="2951988457" sldId="352"/>
            <ac:cxnSpMk id="22" creationId="{96919DDF-3BE2-AB57-75FD-B29823C6E137}"/>
          </ac:cxnSpMkLst>
        </pc:cxnChg>
        <pc:cxnChg chg="add mod topLvl">
          <ac:chgData name="Lorenzo Ariemma" userId="359e4d9b-18ad-408c-9e1b-373fb95ff396" providerId="ADAL" clId="{E3E75DDE-9678-B74F-A860-46CD1ABEB370}" dt="2022-11-30T11:28:57.738" v="479" actId="165"/>
          <ac:cxnSpMkLst>
            <pc:docMk/>
            <pc:sldMk cId="2951988457" sldId="352"/>
            <ac:cxnSpMk id="23" creationId="{26E5C70D-8675-05D0-6F3B-963A4F9F1CCE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24" creationId="{C588253F-AD19-F335-E107-5B5A8906C3DD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25" creationId="{18C75734-06B3-C568-3000-346B1EDD9209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26" creationId="{4B0F5B26-3970-18B7-8609-FC3FE347D75E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27" creationId="{E9DE126A-436E-C4D2-39CD-336CA58C161C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41" creationId="{668CEF3E-D171-D4C5-C32E-F349E816141C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42" creationId="{ACEED517-D7BC-508D-6100-72B61A33861D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43" creationId="{ECED2F71-30E0-EB2F-2BDB-219D08F4CE80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44" creationId="{8BBB5F08-D0B1-4F38-FB6C-91171C735827}"/>
          </ac:cxnSpMkLst>
        </pc:cxnChg>
        <pc:cxnChg chg="add del mod topLvl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49" creationId="{02F2261D-7BE0-9925-DBA3-83B397628FFE}"/>
          </ac:cxnSpMkLst>
        </pc:cxnChg>
        <pc:cxnChg chg="add del mod">
          <ac:chgData name="Lorenzo Ariemma" userId="359e4d9b-18ad-408c-9e1b-373fb95ff396" providerId="ADAL" clId="{E3E75DDE-9678-B74F-A860-46CD1ABEB370}" dt="2022-11-30T14:49:27.274" v="3169" actId="478"/>
          <ac:cxnSpMkLst>
            <pc:docMk/>
            <pc:sldMk cId="2951988457" sldId="352"/>
            <ac:cxnSpMk id="53" creationId="{2CB865FA-3C3D-00B9-A95F-98D521BBB0C7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66" creationId="{C44A73BF-68EF-3E46-8E5B-AE31464F98E9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67" creationId="{171FEE46-CFB7-448B-52E1-9F6B05FFA15B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68" creationId="{472CC679-44CB-8453-62FC-780608A41AF9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69" creationId="{8E8831FB-0015-1D97-CD67-D04FDB7733B5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70" creationId="{178920DE-CC2D-8955-735C-18C8A55555B7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71" creationId="{B6139CAE-407E-6E7C-226A-067C970F33A5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75" creationId="{98C04F70-D071-CB6F-29FC-AA4CB9A7BA21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76" creationId="{E10E1395-EB89-93D6-AB70-CE30AC6CE6E9}"/>
          </ac:cxnSpMkLst>
        </pc:cxnChg>
        <pc:cxnChg chg="add del mod topLvl">
          <ac:chgData name="Lorenzo Ariemma" userId="359e4d9b-18ad-408c-9e1b-373fb95ff396" providerId="ADAL" clId="{E3E75DDE-9678-B74F-A860-46CD1ABEB370}" dt="2022-11-30T11:28:48.211" v="472" actId="478"/>
          <ac:cxnSpMkLst>
            <pc:docMk/>
            <pc:sldMk cId="2951988457" sldId="352"/>
            <ac:cxnSpMk id="86" creationId="{6A740CB2-73A7-290C-CC25-9D9375490493}"/>
          </ac:cxnSpMkLst>
        </pc:cxnChg>
        <pc:cxnChg chg="add del mod topLvl">
          <ac:chgData name="Lorenzo Ariemma" userId="359e4d9b-18ad-408c-9e1b-373fb95ff396" providerId="ADAL" clId="{E3E75DDE-9678-B74F-A860-46CD1ABEB370}" dt="2022-11-30T11:28:46.002" v="469" actId="478"/>
          <ac:cxnSpMkLst>
            <pc:docMk/>
            <pc:sldMk cId="2951988457" sldId="352"/>
            <ac:cxnSpMk id="87" creationId="{4B96EFF1-7887-0F51-993F-A42A8DCCD647}"/>
          </ac:cxnSpMkLst>
        </pc:cxnChg>
        <pc:cxnChg chg="add del mod topLvl">
          <ac:chgData name="Lorenzo Ariemma" userId="359e4d9b-18ad-408c-9e1b-373fb95ff396" providerId="ADAL" clId="{E3E75DDE-9678-B74F-A860-46CD1ABEB370}" dt="2022-11-30T11:28:51.554" v="477" actId="478"/>
          <ac:cxnSpMkLst>
            <pc:docMk/>
            <pc:sldMk cId="2951988457" sldId="352"/>
            <ac:cxnSpMk id="88" creationId="{5C41F086-503A-CEDD-B025-68B752804CBC}"/>
          </ac:cxnSpMkLst>
        </pc:cxnChg>
        <pc:cxnChg chg="add del mod topLvl">
          <ac:chgData name="Lorenzo Ariemma" userId="359e4d9b-18ad-408c-9e1b-373fb95ff396" providerId="ADAL" clId="{E3E75DDE-9678-B74F-A860-46CD1ABEB370}" dt="2022-11-30T11:28:47.179" v="471" actId="478"/>
          <ac:cxnSpMkLst>
            <pc:docMk/>
            <pc:sldMk cId="2951988457" sldId="352"/>
            <ac:cxnSpMk id="89" creationId="{37D35115-039F-D318-D834-82913F6BB2EA}"/>
          </ac:cxnSpMkLst>
        </pc:cxnChg>
        <pc:cxnChg chg="add del mod topLvl">
          <ac:chgData name="Lorenzo Ariemma" userId="359e4d9b-18ad-408c-9e1b-373fb95ff396" providerId="ADAL" clId="{E3E75DDE-9678-B74F-A860-46CD1ABEB370}" dt="2022-11-30T11:30:15.074" v="490" actId="478"/>
          <ac:cxnSpMkLst>
            <pc:docMk/>
            <pc:sldMk cId="2951988457" sldId="352"/>
            <ac:cxnSpMk id="90" creationId="{DC524578-2FEF-18DF-00FD-A3CDE948F4C2}"/>
          </ac:cxnSpMkLst>
        </pc:cxnChg>
        <pc:cxnChg chg="add del mod topLvl">
          <ac:chgData name="Lorenzo Ariemma" userId="359e4d9b-18ad-408c-9e1b-373fb95ff396" providerId="ADAL" clId="{E3E75DDE-9678-B74F-A860-46CD1ABEB370}" dt="2022-11-30T11:30:13.754" v="488" actId="478"/>
          <ac:cxnSpMkLst>
            <pc:docMk/>
            <pc:sldMk cId="2951988457" sldId="352"/>
            <ac:cxnSpMk id="91" creationId="{25E1B6CB-8433-8BBE-4453-EB2D27904DAE}"/>
          </ac:cxnSpMkLst>
        </pc:cxnChg>
        <pc:cxnChg chg="add del mod topLvl">
          <ac:chgData name="Lorenzo Ariemma" userId="359e4d9b-18ad-408c-9e1b-373fb95ff396" providerId="ADAL" clId="{E3E75DDE-9678-B74F-A860-46CD1ABEB370}" dt="2022-11-30T11:30:15.804" v="491" actId="478"/>
          <ac:cxnSpMkLst>
            <pc:docMk/>
            <pc:sldMk cId="2951988457" sldId="352"/>
            <ac:cxnSpMk id="92" creationId="{DB1F4453-4532-D199-B85E-98E872B0F1CF}"/>
          </ac:cxnSpMkLst>
        </pc:cxnChg>
        <pc:cxnChg chg="add del mod topLvl">
          <ac:chgData name="Lorenzo Ariemma" userId="359e4d9b-18ad-408c-9e1b-373fb95ff396" providerId="ADAL" clId="{E3E75DDE-9678-B74F-A860-46CD1ABEB370}" dt="2022-11-30T11:30:14.519" v="489" actId="478"/>
          <ac:cxnSpMkLst>
            <pc:docMk/>
            <pc:sldMk cId="2951988457" sldId="352"/>
            <ac:cxnSpMk id="93" creationId="{F0028833-B99C-FD15-C8F4-FEE43BE08A57}"/>
          </ac:cxnSpMkLst>
        </pc:cxnChg>
        <pc:cxnChg chg="add del mod topLvl">
          <ac:chgData name="Lorenzo Ariemma" userId="359e4d9b-18ad-408c-9e1b-373fb95ff396" providerId="ADAL" clId="{E3E75DDE-9678-B74F-A860-46CD1ABEB370}" dt="2022-11-30T11:30:40.030" v="501" actId="478"/>
          <ac:cxnSpMkLst>
            <pc:docMk/>
            <pc:sldMk cId="2951988457" sldId="352"/>
            <ac:cxnSpMk id="94" creationId="{017541D9-B466-40D6-6D47-2C255A4EB454}"/>
          </ac:cxnSpMkLst>
        </pc:cxnChg>
        <pc:cxnChg chg="add del mod topLvl">
          <ac:chgData name="Lorenzo Ariemma" userId="359e4d9b-18ad-408c-9e1b-373fb95ff396" providerId="ADAL" clId="{E3E75DDE-9678-B74F-A860-46CD1ABEB370}" dt="2022-11-30T11:30:40.030" v="501" actId="478"/>
          <ac:cxnSpMkLst>
            <pc:docMk/>
            <pc:sldMk cId="2951988457" sldId="352"/>
            <ac:cxnSpMk id="95" creationId="{0E1B6E70-31A7-F50E-BC50-986C40DBB718}"/>
          </ac:cxnSpMkLst>
        </pc:cxnChg>
        <pc:cxnChg chg="add del mod topLvl">
          <ac:chgData name="Lorenzo Ariemma" userId="359e4d9b-18ad-408c-9e1b-373fb95ff396" providerId="ADAL" clId="{E3E75DDE-9678-B74F-A860-46CD1ABEB370}" dt="2022-11-30T11:30:40.030" v="501" actId="478"/>
          <ac:cxnSpMkLst>
            <pc:docMk/>
            <pc:sldMk cId="2951988457" sldId="352"/>
            <ac:cxnSpMk id="96" creationId="{A1089AAF-ECBA-0124-AD3D-6AA974B6946F}"/>
          </ac:cxnSpMkLst>
        </pc:cxnChg>
        <pc:cxnChg chg="add del mod topLvl">
          <ac:chgData name="Lorenzo Ariemma" userId="359e4d9b-18ad-408c-9e1b-373fb95ff396" providerId="ADAL" clId="{E3E75DDE-9678-B74F-A860-46CD1ABEB370}" dt="2022-11-30T11:30:40.030" v="501" actId="478"/>
          <ac:cxnSpMkLst>
            <pc:docMk/>
            <pc:sldMk cId="2951988457" sldId="352"/>
            <ac:cxnSpMk id="97" creationId="{69C423CE-4F2D-C1A4-11A7-9DD66422CDE2}"/>
          </ac:cxnSpMkLst>
        </pc:cxnChg>
        <pc:cxnChg chg="add del mod topLvl">
          <ac:chgData name="Lorenzo Ariemma" userId="359e4d9b-18ad-408c-9e1b-373fb95ff396" providerId="ADAL" clId="{E3E75DDE-9678-B74F-A860-46CD1ABEB370}" dt="2022-11-30T11:30:43.923" v="504" actId="478"/>
          <ac:cxnSpMkLst>
            <pc:docMk/>
            <pc:sldMk cId="2951988457" sldId="352"/>
            <ac:cxnSpMk id="98" creationId="{454AD51C-6C51-2E7F-E7E6-CD2F1565FF4F}"/>
          </ac:cxnSpMkLst>
        </pc:cxnChg>
        <pc:cxnChg chg="add del mod topLvl">
          <ac:chgData name="Lorenzo Ariemma" userId="359e4d9b-18ad-408c-9e1b-373fb95ff396" providerId="ADAL" clId="{E3E75DDE-9678-B74F-A860-46CD1ABEB370}" dt="2022-11-30T11:30:43.923" v="504" actId="478"/>
          <ac:cxnSpMkLst>
            <pc:docMk/>
            <pc:sldMk cId="2951988457" sldId="352"/>
            <ac:cxnSpMk id="99" creationId="{DDDAE308-096B-6989-2537-B386E5F7CDD9}"/>
          </ac:cxnSpMkLst>
        </pc:cxnChg>
        <pc:cxnChg chg="add del mod topLvl">
          <ac:chgData name="Lorenzo Ariemma" userId="359e4d9b-18ad-408c-9e1b-373fb95ff396" providerId="ADAL" clId="{E3E75DDE-9678-B74F-A860-46CD1ABEB370}" dt="2022-11-30T11:30:43.923" v="504" actId="478"/>
          <ac:cxnSpMkLst>
            <pc:docMk/>
            <pc:sldMk cId="2951988457" sldId="352"/>
            <ac:cxnSpMk id="100" creationId="{75EB50ED-B597-4224-F5CD-F1F61D9FFC78}"/>
          </ac:cxnSpMkLst>
        </pc:cxnChg>
        <pc:cxnChg chg="add del mod topLvl">
          <ac:chgData name="Lorenzo Ariemma" userId="359e4d9b-18ad-408c-9e1b-373fb95ff396" providerId="ADAL" clId="{E3E75DDE-9678-B74F-A860-46CD1ABEB370}" dt="2022-11-30T11:30:43.923" v="504" actId="478"/>
          <ac:cxnSpMkLst>
            <pc:docMk/>
            <pc:sldMk cId="2951988457" sldId="352"/>
            <ac:cxnSpMk id="101" creationId="{3F425498-7BC5-C0DA-88E4-B5D389F91E15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4" creationId="{CF915168-D235-42E9-9C2A-F5388A7FE0FA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5" creationId="{B99440B4-4DD4-3259-1D09-806A8A2A99EC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6" creationId="{D833ADA5-6016-A986-EA74-3038009A5991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7" creationId="{4FEC1F86-0B39-5A87-6AE9-BE10EE91F4B1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8" creationId="{483A8E21-2213-B466-C0B3-D075611AB72E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29" creationId="{FB065D79-0DFE-1C49-4878-D984A8EAF573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30" creationId="{A54F052F-F1E7-8B63-1314-2FC7708B0239}"/>
          </ac:cxnSpMkLst>
        </pc:cxnChg>
        <pc:cxnChg chg="add del mod topLvl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31" creationId="{FA6062F0-ED0D-CA0D-CAD9-99E91B32CC10}"/>
          </ac:cxnSpMkLst>
        </pc:cxnChg>
        <pc:cxnChg chg="add del 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42" creationId="{6E6DF0A6-15E3-1A34-0332-0ED67A2EE3CE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50" creationId="{677058DA-46C0-CAFA-DCD6-0BBA24751AD9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51" creationId="{BA3B0A9C-C304-94B3-18F3-F280FAD0B3F5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52" creationId="{2EA2BBC6-A5FA-209C-DB89-DB8909DB216B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53" creationId="{C85EAF7C-FBB2-8973-26B0-4E7103FC8764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66" creationId="{6BB12228-4516-DE85-A9DD-CF09253F3BD3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67" creationId="{563677A1-77B4-CA28-2CB2-E23D23A9B72C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68" creationId="{A3CE9F01-6327-8FAE-98FB-4C871346BB92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69" creationId="{1233D3EA-D658-29B9-2542-FF339ADFA31A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80" creationId="{A99CECE4-D3B0-2ED7-6121-11C34D98681C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81" creationId="{46B4BF4D-CF0E-54C7-A040-B7E5CEDDE151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82" creationId="{B4ECE9BD-879C-8732-B78B-1D02E4F95A5E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83" creationId="{3C5AAD1B-D8FF-AD92-9EE0-3D3557E1E1EE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94" creationId="{12EF3A30-0BE1-F3A4-BFFD-A4C252BA395B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95" creationId="{81A0264A-F35D-8807-B4B2-050E5C4AB8B8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96" creationId="{95190A53-6B68-7DA7-78F6-AC40192C2AE1}"/>
          </ac:cxnSpMkLst>
        </pc:cxnChg>
        <pc:cxnChg chg="mod">
          <ac:chgData name="Lorenzo Ariemma" userId="359e4d9b-18ad-408c-9e1b-373fb95ff396" providerId="ADAL" clId="{E3E75DDE-9678-B74F-A860-46CD1ABEB370}" dt="2022-11-30T14:49:29.299" v="3170" actId="478"/>
          <ac:cxnSpMkLst>
            <pc:docMk/>
            <pc:sldMk cId="2951988457" sldId="352"/>
            <ac:cxnSpMk id="197" creationId="{DFFABBF7-5A49-F1CE-97F6-DB87443094D4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1" creationId="{F76A8C72-78CF-09B4-FC07-950CFFC15690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2" creationId="{5BED37A6-1CDF-4DD2-7AD3-738B20BB7C3C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3" creationId="{2428D4A1-EB6E-6A05-EB2C-D3D8F2599B53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4" creationId="{02898E4B-1801-1D8E-4ACF-EA5B07E2F456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5" creationId="{68AAEE2C-CCB4-8FED-5BDC-4C4AF7E8A8BB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6" creationId="{9026E585-D2D3-99BE-EE60-DF5A3C156BFB}"/>
          </ac:cxnSpMkLst>
        </pc:cxnChg>
        <pc:cxnChg chg="add del mod">
          <ac:chgData name="Lorenzo Ariemma" userId="359e4d9b-18ad-408c-9e1b-373fb95ff396" providerId="ADAL" clId="{E3E75DDE-9678-B74F-A860-46CD1ABEB370}" dt="2022-11-30T14:51:56.956" v="3335" actId="108"/>
          <ac:cxnSpMkLst>
            <pc:docMk/>
            <pc:sldMk cId="2951988457" sldId="352"/>
            <ac:cxnSpMk id="217" creationId="{339F0FFE-2795-87B6-7377-714A4E09D19F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18" creationId="{3B08269B-38DE-312F-F657-AF1A6A14F7DF}"/>
          </ac:cxnSpMkLst>
        </pc:cxnChg>
        <pc:cxnChg chg="add mod">
          <ac:chgData name="Lorenzo Ariemma" userId="359e4d9b-18ad-408c-9e1b-373fb95ff396" providerId="ADAL" clId="{E3E75DDE-9678-B74F-A860-46CD1ABEB370}" dt="2022-11-30T14:57:03.570" v="3337" actId="1076"/>
          <ac:cxnSpMkLst>
            <pc:docMk/>
            <pc:sldMk cId="2951988457" sldId="352"/>
            <ac:cxnSpMk id="221" creationId="{2CAE1325-B794-F121-D6AE-2E6B32C1EC29}"/>
          </ac:cxnSpMkLst>
        </pc:cxnChg>
        <pc:cxnChg chg="add mod">
          <ac:chgData name="Lorenzo Ariemma" userId="359e4d9b-18ad-408c-9e1b-373fb95ff396" providerId="ADAL" clId="{E3E75DDE-9678-B74F-A860-46CD1ABEB370}" dt="2022-11-30T14:57:03.570" v="3337" actId="1076"/>
          <ac:cxnSpMkLst>
            <pc:docMk/>
            <pc:sldMk cId="2951988457" sldId="352"/>
            <ac:cxnSpMk id="222" creationId="{FC45785A-F9AE-E58D-9E68-7112E65EF898}"/>
          </ac:cxnSpMkLst>
        </pc:cxnChg>
        <pc:cxnChg chg="add mod">
          <ac:chgData name="Lorenzo Ariemma" userId="359e4d9b-18ad-408c-9e1b-373fb95ff396" providerId="ADAL" clId="{E3E75DDE-9678-B74F-A860-46CD1ABEB370}" dt="2022-11-30T14:57:03.570" v="3337" actId="1076"/>
          <ac:cxnSpMkLst>
            <pc:docMk/>
            <pc:sldMk cId="2951988457" sldId="352"/>
            <ac:cxnSpMk id="223" creationId="{A76F7D29-339E-B8A8-5F3A-B7F8A48FD802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24" creationId="{5E9C4C8D-A3FB-3A0D-2B65-7CB131C1FEF2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25" creationId="{C9C72D53-EDDF-1818-F8A4-27652832C4C5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26" creationId="{8B998106-B2C7-77C9-8F25-FB61D805822E}"/>
          </ac:cxnSpMkLst>
        </pc:cxnChg>
        <pc:cxnChg chg="add 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27" creationId="{5F1725C8-A508-5940-2A29-E21BF51A1541}"/>
          </ac:cxnSpMkLst>
        </pc:cxnChg>
        <pc:cxnChg chg="add mod">
          <ac:chgData name="Lorenzo Ariemma" userId="359e4d9b-18ad-408c-9e1b-373fb95ff396" providerId="ADAL" clId="{E3E75DDE-9678-B74F-A860-46CD1ABEB370}" dt="2022-11-30T14:57:03.570" v="3337" actId="1076"/>
          <ac:cxnSpMkLst>
            <pc:docMk/>
            <pc:sldMk cId="2951988457" sldId="352"/>
            <ac:cxnSpMk id="228" creationId="{307B3DE9-37B5-E20B-A071-E06A9E1894A1}"/>
          </ac:cxnSpMkLst>
        </pc:cxnChg>
        <pc:cxnChg chg="add del mod">
          <ac:chgData name="Lorenzo Ariemma" userId="359e4d9b-18ad-408c-9e1b-373fb95ff396" providerId="ADAL" clId="{E3E75DDE-9678-B74F-A860-46CD1ABEB370}" dt="2022-11-30T14:51:41.034" v="3330" actId="478"/>
          <ac:cxnSpMkLst>
            <pc:docMk/>
            <pc:sldMk cId="2951988457" sldId="352"/>
            <ac:cxnSpMk id="230" creationId="{595B2CC7-8128-4BC6-338B-4B9582746F81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37" creationId="{A5401A22-76E1-789B-3E0B-FC9FD01728D9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38" creationId="{155D2E7F-F67A-2160-538E-992964CB7994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39" creationId="{D1563E6A-2EC6-A63F-DCE9-8561CDA07C61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40" creationId="{003BD76B-110B-9AE3-9D0A-BC5F4A365ACD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51" creationId="{F8F0FA26-5EB0-CBE6-AB0B-F08E74A57AE5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52" creationId="{1816E19F-510F-41C8-B22A-8ADE2F23E0CF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53" creationId="{AEBC875C-0D70-A83B-48DC-351F400E4C46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54" creationId="{4D39B4E1-2D11-8CD2-EB02-8802FE428CF5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65" creationId="{EA43D1E7-3714-A6CD-69EC-000D38B23FAB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66" creationId="{EBE069D9-63DC-62A9-3522-1B4B613277EE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67" creationId="{3A097831-3CFA-8250-4F48-5A0BAF020A26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68" creationId="{EF060F88-127A-91A4-0A8F-8FD676727B34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79" creationId="{DF8E9F4E-8CD1-849F-E001-CD0EE24F69E3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80" creationId="{37AFAF5A-43A1-8B70-2836-B76768346FFA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81" creationId="{C0307CFB-FC8D-913A-B14F-569388EA72FB}"/>
          </ac:cxnSpMkLst>
        </pc:cxnChg>
        <pc:cxnChg chg="mod">
          <ac:chgData name="Lorenzo Ariemma" userId="359e4d9b-18ad-408c-9e1b-373fb95ff396" providerId="ADAL" clId="{E3E75DDE-9678-B74F-A860-46CD1ABEB370}" dt="2022-11-30T14:51:38.698" v="3329" actId="1076"/>
          <ac:cxnSpMkLst>
            <pc:docMk/>
            <pc:sldMk cId="2951988457" sldId="352"/>
            <ac:cxnSpMk id="282" creationId="{552D3EA5-11CF-8A30-CAED-335082F1FB1F}"/>
          </ac:cxnSpMkLst>
        </pc:cxnChg>
      </pc:sldChg>
      <pc:sldChg chg="addSp delSp modSp add mod ord">
        <pc:chgData name="Lorenzo Ariemma" userId="359e4d9b-18ad-408c-9e1b-373fb95ff396" providerId="ADAL" clId="{E3E75DDE-9678-B74F-A860-46CD1ABEB370}" dt="2022-12-05T15:14:40.696" v="9588"/>
        <pc:sldMkLst>
          <pc:docMk/>
          <pc:sldMk cId="2184363516" sldId="353"/>
        </pc:sldMkLst>
        <pc:spChg chg="add del mod">
          <ac:chgData name="Lorenzo Ariemma" userId="359e4d9b-18ad-408c-9e1b-373fb95ff396" providerId="ADAL" clId="{E3E75DDE-9678-B74F-A860-46CD1ABEB370}" dt="2022-11-30T11:40:55.239" v="906" actId="478"/>
          <ac:spMkLst>
            <pc:docMk/>
            <pc:sldMk cId="2184363516" sldId="353"/>
            <ac:spMk id="2" creationId="{4135889B-385D-5E7B-0498-EB78CC89E874}"/>
          </ac:spMkLst>
        </pc:spChg>
        <pc:spChg chg="mod">
          <ac:chgData name="Lorenzo Ariemma" userId="359e4d9b-18ad-408c-9e1b-373fb95ff396" providerId="ADAL" clId="{E3E75DDE-9678-B74F-A860-46CD1ABEB370}" dt="2022-11-30T11:37:11.512" v="605" actId="20577"/>
          <ac:spMkLst>
            <pc:docMk/>
            <pc:sldMk cId="2184363516" sldId="353"/>
            <ac:spMk id="208898" creationId="{79CFBCE9-A405-671E-4482-D1F850A717EC}"/>
          </ac:spMkLst>
        </pc:spChg>
        <pc:spChg chg="del">
          <ac:chgData name="Lorenzo Ariemma" userId="359e4d9b-18ad-408c-9e1b-373fb95ff396" providerId="ADAL" clId="{E3E75DDE-9678-B74F-A860-46CD1ABEB370}" dt="2022-11-30T11:40:52.917" v="905" actId="478"/>
          <ac:spMkLst>
            <pc:docMk/>
            <pc:sldMk cId="2184363516" sldId="353"/>
            <ac:spMk id="208899" creationId="{A3167747-53BE-E26F-8272-727114366DF2}"/>
          </ac:spMkLst>
        </pc:spChg>
        <pc:graphicFrameChg chg="mod modGraphic">
          <ac:chgData name="Lorenzo Ariemma" userId="359e4d9b-18ad-408c-9e1b-373fb95ff396" providerId="ADAL" clId="{E3E75DDE-9678-B74F-A860-46CD1ABEB370}" dt="2022-12-05T15:14:40.696" v="9588"/>
          <ac:graphicFrameMkLst>
            <pc:docMk/>
            <pc:sldMk cId="2184363516" sldId="353"/>
            <ac:graphicFrameMk id="208949" creationId="{E3830026-0864-DACC-39BB-4973D2DA292C}"/>
          </ac:graphicFrameMkLst>
        </pc:graphicFrameChg>
      </pc:sldChg>
      <pc:sldChg chg="delSp modSp new mod">
        <pc:chgData name="Lorenzo Ariemma" userId="359e4d9b-18ad-408c-9e1b-373fb95ff396" providerId="ADAL" clId="{E3E75DDE-9678-B74F-A860-46CD1ABEB370}" dt="2022-12-05T15:16:16.668" v="9595" actId="20577"/>
        <pc:sldMkLst>
          <pc:docMk/>
          <pc:sldMk cId="132606525" sldId="354"/>
        </pc:sldMkLst>
        <pc:spChg chg="mod">
          <ac:chgData name="Lorenzo Ariemma" userId="359e4d9b-18ad-408c-9e1b-373fb95ff396" providerId="ADAL" clId="{E3E75DDE-9678-B74F-A860-46CD1ABEB370}" dt="2022-11-30T12:59:21.136" v="1264" actId="20577"/>
          <ac:spMkLst>
            <pc:docMk/>
            <pc:sldMk cId="132606525" sldId="354"/>
            <ac:spMk id="2" creationId="{023CD9A8-D139-B47D-9172-171D4801D3E0}"/>
          </ac:spMkLst>
        </pc:spChg>
        <pc:spChg chg="mod">
          <ac:chgData name="Lorenzo Ariemma" userId="359e4d9b-18ad-408c-9e1b-373fb95ff396" providerId="ADAL" clId="{E3E75DDE-9678-B74F-A860-46CD1ABEB370}" dt="2022-12-05T15:16:16.668" v="9595" actId="20577"/>
          <ac:spMkLst>
            <pc:docMk/>
            <pc:sldMk cId="132606525" sldId="354"/>
            <ac:spMk id="3" creationId="{5218315C-2356-D6C7-BEF9-0761DFDE93AD}"/>
          </ac:spMkLst>
        </pc:spChg>
        <pc:spChg chg="del">
          <ac:chgData name="Lorenzo Ariemma" userId="359e4d9b-18ad-408c-9e1b-373fb95ff396" providerId="ADAL" clId="{E3E75DDE-9678-B74F-A860-46CD1ABEB370}" dt="2022-11-30T12:59:23.976" v="1265" actId="478"/>
          <ac:spMkLst>
            <pc:docMk/>
            <pc:sldMk cId="132606525" sldId="354"/>
            <ac:spMk id="4" creationId="{A5E28FA0-CD6C-7F29-B47D-74F9874BC90B}"/>
          </ac:spMkLst>
        </pc:spChg>
      </pc:sldChg>
      <pc:sldChg chg="addSp delSp modSp add mod delAnim modAnim">
        <pc:chgData name="Lorenzo Ariemma" userId="359e4d9b-18ad-408c-9e1b-373fb95ff396" providerId="ADAL" clId="{E3E75DDE-9678-B74F-A860-46CD1ABEB370}" dt="2022-12-07T11:14:52.164" v="14193" actId="14100"/>
        <pc:sldMkLst>
          <pc:docMk/>
          <pc:sldMk cId="1175656640" sldId="355"/>
        </pc:sldMkLst>
        <pc:spChg chg="mod">
          <ac:chgData name="Lorenzo Ariemma" userId="359e4d9b-18ad-408c-9e1b-373fb95ff396" providerId="ADAL" clId="{E3E75DDE-9678-B74F-A860-46CD1ABEB370}" dt="2022-11-30T13:48:44.797" v="1811" actId="20577"/>
          <ac:spMkLst>
            <pc:docMk/>
            <pc:sldMk cId="1175656640" sldId="355"/>
            <ac:spMk id="13" creationId="{F3F58D4B-98E7-66DD-7AB8-AB74A899826E}"/>
          </ac:spMkLst>
        </pc:spChg>
        <pc:spChg chg="mod">
          <ac:chgData name="Lorenzo Ariemma" userId="359e4d9b-18ad-408c-9e1b-373fb95ff396" providerId="ADAL" clId="{E3E75DDE-9678-B74F-A860-46CD1ABEB370}" dt="2022-11-30T13:48:43.087" v="1809" actId="20577"/>
          <ac:spMkLst>
            <pc:docMk/>
            <pc:sldMk cId="1175656640" sldId="355"/>
            <ac:spMk id="20" creationId="{E8B422A9-1F37-5815-91E2-0FE234A67082}"/>
          </ac:spMkLst>
        </pc:spChg>
        <pc:spChg chg="mod">
          <ac:chgData name="Lorenzo Ariemma" userId="359e4d9b-18ad-408c-9e1b-373fb95ff396" providerId="ADAL" clId="{E3E75DDE-9678-B74F-A860-46CD1ABEB370}" dt="2022-11-30T13:48:17.972" v="1804" actId="20577"/>
          <ac:spMkLst>
            <pc:docMk/>
            <pc:sldMk cId="1175656640" sldId="355"/>
            <ac:spMk id="22" creationId="{B94E361B-4554-BE88-D214-CEC2D75D726D}"/>
          </ac:spMkLst>
        </pc:spChg>
        <pc:spChg chg="mod">
          <ac:chgData name="Lorenzo Ariemma" userId="359e4d9b-18ad-408c-9e1b-373fb95ff396" providerId="ADAL" clId="{E3E75DDE-9678-B74F-A860-46CD1ABEB370}" dt="2022-11-30T13:48:40.908" v="1807" actId="20577"/>
          <ac:spMkLst>
            <pc:docMk/>
            <pc:sldMk cId="1175656640" sldId="355"/>
            <ac:spMk id="25" creationId="{267C63AE-82F2-BD56-5CEF-1922BA8EBA39}"/>
          </ac:spMkLst>
        </pc:spChg>
        <pc:spChg chg="add mod">
          <ac:chgData name="Lorenzo Ariemma" userId="359e4d9b-18ad-408c-9e1b-373fb95ff396" providerId="ADAL" clId="{E3E75DDE-9678-B74F-A860-46CD1ABEB370}" dt="2022-11-30T13:52:56.272" v="1879" actId="1076"/>
          <ac:spMkLst>
            <pc:docMk/>
            <pc:sldMk cId="1175656640" sldId="355"/>
            <ac:spMk id="51" creationId="{D0B1C8C5-398B-A249-2576-BC8D25AF0904}"/>
          </ac:spMkLst>
        </pc:spChg>
        <pc:spChg chg="add mod">
          <ac:chgData name="Lorenzo Ariemma" userId="359e4d9b-18ad-408c-9e1b-373fb95ff396" providerId="ADAL" clId="{E3E75DDE-9678-B74F-A860-46CD1ABEB370}" dt="2022-11-30T13:53:35.519" v="1889" actId="1076"/>
          <ac:spMkLst>
            <pc:docMk/>
            <pc:sldMk cId="1175656640" sldId="355"/>
            <ac:spMk id="57" creationId="{B2868CE4-2487-5500-B732-4680378EA4F1}"/>
          </ac:spMkLst>
        </pc:spChg>
        <pc:spChg chg="add mod">
          <ac:chgData name="Lorenzo Ariemma" userId="359e4d9b-18ad-408c-9e1b-373fb95ff396" providerId="ADAL" clId="{E3E75DDE-9678-B74F-A860-46CD1ABEB370}" dt="2022-11-30T13:53:52.786" v="1894" actId="1076"/>
          <ac:spMkLst>
            <pc:docMk/>
            <pc:sldMk cId="1175656640" sldId="355"/>
            <ac:spMk id="58" creationId="{0CC3B717-5BCE-705B-51B5-5BF0539131A0}"/>
          </ac:spMkLst>
        </pc:spChg>
        <pc:spChg chg="add mod">
          <ac:chgData name="Lorenzo Ariemma" userId="359e4d9b-18ad-408c-9e1b-373fb95ff396" providerId="ADAL" clId="{E3E75DDE-9678-B74F-A860-46CD1ABEB370}" dt="2022-11-30T13:54:31.663" v="1901" actId="1076"/>
          <ac:spMkLst>
            <pc:docMk/>
            <pc:sldMk cId="1175656640" sldId="355"/>
            <ac:spMk id="60" creationId="{B405C1D0-4496-2450-520C-EBE1EC1AE4A9}"/>
          </ac:spMkLst>
        </pc:spChg>
        <pc:spChg chg="add mod">
          <ac:chgData name="Lorenzo Ariemma" userId="359e4d9b-18ad-408c-9e1b-373fb95ff396" providerId="ADAL" clId="{E3E75DDE-9678-B74F-A860-46CD1ABEB370}" dt="2022-11-30T13:55:53.864" v="1916" actId="20577"/>
          <ac:spMkLst>
            <pc:docMk/>
            <pc:sldMk cId="1175656640" sldId="355"/>
            <ac:spMk id="258" creationId="{C240A934-6B55-4972-BC30-B67FBA11C539}"/>
          </ac:spMkLst>
        </pc:spChg>
        <pc:spChg chg="add mod">
          <ac:chgData name="Lorenzo Ariemma" userId="359e4d9b-18ad-408c-9e1b-373fb95ff396" providerId="ADAL" clId="{E3E75DDE-9678-B74F-A860-46CD1ABEB370}" dt="2022-12-07T11:13:00.214" v="14142" actId="20577"/>
          <ac:spMkLst>
            <pc:docMk/>
            <pc:sldMk cId="1175656640" sldId="355"/>
            <ac:spMk id="259" creationId="{BE1DC7A6-7639-E057-24A7-3A0AC5890E86}"/>
          </ac:spMkLst>
        </pc:spChg>
        <pc:spChg chg="add mod">
          <ac:chgData name="Lorenzo Ariemma" userId="359e4d9b-18ad-408c-9e1b-373fb95ff396" providerId="ADAL" clId="{E3E75DDE-9678-B74F-A860-46CD1ABEB370}" dt="2022-11-30T14:00:14.293" v="2038" actId="1076"/>
          <ac:spMkLst>
            <pc:docMk/>
            <pc:sldMk cId="1175656640" sldId="355"/>
            <ac:spMk id="262" creationId="{984FACCF-57BB-ACDA-2FFC-DFE0EABC355B}"/>
          </ac:spMkLst>
        </pc:spChg>
        <pc:spChg chg="add mod">
          <ac:chgData name="Lorenzo Ariemma" userId="359e4d9b-18ad-408c-9e1b-373fb95ff396" providerId="ADAL" clId="{E3E75DDE-9678-B74F-A860-46CD1ABEB370}" dt="2022-11-30T14:02:03.740" v="2058" actId="1076"/>
          <ac:spMkLst>
            <pc:docMk/>
            <pc:sldMk cId="1175656640" sldId="355"/>
            <ac:spMk id="266" creationId="{CBCF02ED-88FA-07CC-D826-82E7C992B764}"/>
          </ac:spMkLst>
        </pc:spChg>
        <pc:spChg chg="add mod">
          <ac:chgData name="Lorenzo Ariemma" userId="359e4d9b-18ad-408c-9e1b-373fb95ff396" providerId="ADAL" clId="{E3E75DDE-9678-B74F-A860-46CD1ABEB370}" dt="2022-12-07T11:14:49.076" v="14192" actId="167"/>
          <ac:spMkLst>
            <pc:docMk/>
            <pc:sldMk cId="1175656640" sldId="355"/>
            <ac:spMk id="267" creationId="{5B5A5DFA-CD53-EE8C-B8AA-4A5F4191EF4E}"/>
          </ac:spMkLst>
        </pc:spChg>
        <pc:spChg chg="add mod">
          <ac:chgData name="Lorenzo Ariemma" userId="359e4d9b-18ad-408c-9e1b-373fb95ff396" providerId="ADAL" clId="{E3E75DDE-9678-B74F-A860-46CD1ABEB370}" dt="2022-12-07T11:13:05.764" v="14143" actId="20577"/>
          <ac:spMkLst>
            <pc:docMk/>
            <pc:sldMk cId="1175656640" sldId="355"/>
            <ac:spMk id="274" creationId="{FF464015-A4B0-FE10-A966-9402E0B89D38}"/>
          </ac:spMkLst>
        </pc:spChg>
        <pc:spChg chg="add mod">
          <ac:chgData name="Lorenzo Ariemma" userId="359e4d9b-18ad-408c-9e1b-373fb95ff396" providerId="ADAL" clId="{E3E75DDE-9678-B74F-A860-46CD1ABEB370}" dt="2022-12-07T11:14:52.164" v="14193" actId="14100"/>
          <ac:spMkLst>
            <pc:docMk/>
            <pc:sldMk cId="1175656640" sldId="355"/>
            <ac:spMk id="277" creationId="{863F5B56-73C4-D7D2-CA2A-EBD625CE4BE2}"/>
          </ac:spMkLst>
        </pc:spChg>
        <pc:spChg chg="mod">
          <ac:chgData name="Lorenzo Ariemma" userId="359e4d9b-18ad-408c-9e1b-373fb95ff396" providerId="ADAL" clId="{E3E75DDE-9678-B74F-A860-46CD1ABEB370}" dt="2022-11-30T13:46:27.938" v="1790" actId="20577"/>
          <ac:spMkLst>
            <pc:docMk/>
            <pc:sldMk cId="1175656640" sldId="355"/>
            <ac:spMk id="235535" creationId="{4211870E-E9E7-39FD-7062-6EA72DA8F2D3}"/>
          </ac:spMkLst>
        </pc:spChg>
        <pc:spChg chg="mod">
          <ac:chgData name="Lorenzo Ariemma" userId="359e4d9b-18ad-408c-9e1b-373fb95ff396" providerId="ADAL" clId="{E3E75DDE-9678-B74F-A860-46CD1ABEB370}" dt="2022-12-05T15:17:13.886" v="9598" actId="790"/>
          <ac:spMkLst>
            <pc:docMk/>
            <pc:sldMk cId="1175656640" sldId="355"/>
            <ac:spMk id="235536" creationId="{D89D6D05-58A2-9581-6AB2-3077A39DB538}"/>
          </ac:spMkLst>
        </pc:spChg>
        <pc:grpChg chg="mod">
          <ac:chgData name="Lorenzo Ariemma" userId="359e4d9b-18ad-408c-9e1b-373fb95ff396" providerId="ADAL" clId="{E3E75DDE-9678-B74F-A860-46CD1ABEB370}" dt="2022-11-30T13:52:52.143" v="1878" actId="1076"/>
          <ac:grpSpMkLst>
            <pc:docMk/>
            <pc:sldMk cId="1175656640" sldId="355"/>
            <ac:grpSpMk id="50" creationId="{D62402BF-FF75-D0C8-DA48-0CD59A65EF68}"/>
          </ac:grpSpMkLst>
        </pc:grpChg>
        <pc:cxnChg chg="del mod">
          <ac:chgData name="Lorenzo Ariemma" userId="359e4d9b-18ad-408c-9e1b-373fb95ff396" providerId="ADAL" clId="{E3E75DDE-9678-B74F-A860-46CD1ABEB370}" dt="2022-11-30T13:47:39.830" v="1802" actId="478"/>
          <ac:cxnSpMkLst>
            <pc:docMk/>
            <pc:sldMk cId="1175656640" sldId="355"/>
            <ac:cxnSpMk id="17" creationId="{0CBFC585-56D7-5D82-1B73-3D55ED72DD41}"/>
          </ac:cxnSpMkLst>
        </pc:cxnChg>
        <pc:cxnChg chg="add mod">
          <ac:chgData name="Lorenzo Ariemma" userId="359e4d9b-18ad-408c-9e1b-373fb95ff396" providerId="ADAL" clId="{E3E75DDE-9678-B74F-A860-46CD1ABEB370}" dt="2022-11-30T13:52:52.143" v="1878" actId="1076"/>
          <ac:cxnSpMkLst>
            <pc:docMk/>
            <pc:sldMk cId="1175656640" sldId="355"/>
            <ac:cxnSpMk id="52" creationId="{42AF85DA-FA49-0DDD-9107-92E2DF9353F4}"/>
          </ac:cxnSpMkLst>
        </pc:cxnChg>
        <pc:cxnChg chg="del mod">
          <ac:chgData name="Lorenzo Ariemma" userId="359e4d9b-18ad-408c-9e1b-373fb95ff396" providerId="ADAL" clId="{E3E75DDE-9678-B74F-A860-46CD1ABEB370}" dt="2022-11-30T13:51:36.039" v="1865" actId="478"/>
          <ac:cxnSpMkLst>
            <pc:docMk/>
            <pc:sldMk cId="1175656640" sldId="355"/>
            <ac:cxnSpMk id="53" creationId="{B65839BA-0AFD-21B2-D31F-4FF946CC1A0E}"/>
          </ac:cxnSpMkLst>
        </pc:cxnChg>
        <pc:cxnChg chg="mod">
          <ac:chgData name="Lorenzo Ariemma" userId="359e4d9b-18ad-408c-9e1b-373fb95ff396" providerId="ADAL" clId="{E3E75DDE-9678-B74F-A860-46CD1ABEB370}" dt="2022-11-30T13:52:52.143" v="1878" actId="1076"/>
          <ac:cxnSpMkLst>
            <pc:docMk/>
            <pc:sldMk cId="1175656640" sldId="355"/>
            <ac:cxnSpMk id="56" creationId="{8F4C0E81-C22A-16F3-CC11-3D366BD926CE}"/>
          </ac:cxnSpMkLst>
        </pc:cxnChg>
        <pc:cxnChg chg="mod">
          <ac:chgData name="Lorenzo Ariemma" userId="359e4d9b-18ad-408c-9e1b-373fb95ff396" providerId="ADAL" clId="{E3E75DDE-9678-B74F-A860-46CD1ABEB370}" dt="2022-11-30T13:52:52.143" v="1878" actId="1076"/>
          <ac:cxnSpMkLst>
            <pc:docMk/>
            <pc:sldMk cId="1175656640" sldId="355"/>
            <ac:cxnSpMk id="59" creationId="{8F1DAFC4-7249-E14B-A768-B73F7E236FEE}"/>
          </ac:cxnSpMkLst>
        </pc:cxnChg>
        <pc:cxnChg chg="add mod">
          <ac:chgData name="Lorenzo Ariemma" userId="359e4d9b-18ad-408c-9e1b-373fb95ff396" providerId="ADAL" clId="{E3E75DDE-9678-B74F-A860-46CD1ABEB370}" dt="2022-11-30T13:55:07.521" v="1910"/>
          <ac:cxnSpMkLst>
            <pc:docMk/>
            <pc:sldMk cId="1175656640" sldId="355"/>
            <ac:cxnSpMk id="61" creationId="{E1490FC3-5AAD-BC76-64F5-502460E6D0C3}"/>
          </ac:cxnSpMkLst>
        </pc:cxnChg>
        <pc:cxnChg chg="del mod">
          <ac:chgData name="Lorenzo Ariemma" userId="359e4d9b-18ad-408c-9e1b-373fb95ff396" providerId="ADAL" clId="{E3E75DDE-9678-B74F-A860-46CD1ABEB370}" dt="2022-11-30T13:47:29.439" v="1796" actId="478"/>
          <ac:cxnSpMkLst>
            <pc:docMk/>
            <pc:sldMk cId="1175656640" sldId="355"/>
            <ac:cxnSpMk id="62" creationId="{6888B8E3-AFAB-ADE0-80AA-C511F8A2167B}"/>
          </ac:cxnSpMkLst>
        </pc:cxnChg>
        <pc:cxnChg chg="del mod">
          <ac:chgData name="Lorenzo Ariemma" userId="359e4d9b-18ad-408c-9e1b-373fb95ff396" providerId="ADAL" clId="{E3E75DDE-9678-B74F-A860-46CD1ABEB370}" dt="2022-11-30T13:47:27.492" v="1795" actId="478"/>
          <ac:cxnSpMkLst>
            <pc:docMk/>
            <pc:sldMk cId="1175656640" sldId="355"/>
            <ac:cxnSpMk id="257" creationId="{F324B6F9-84BA-FB45-F2FA-C16F545B5375}"/>
          </ac:cxnSpMkLst>
        </pc:cxnChg>
        <pc:cxnChg chg="add mod">
          <ac:chgData name="Lorenzo Ariemma" userId="359e4d9b-18ad-408c-9e1b-373fb95ff396" providerId="ADAL" clId="{E3E75DDE-9678-B74F-A860-46CD1ABEB370}" dt="2022-11-30T14:03:04.149" v="2078" actId="14100"/>
          <ac:cxnSpMkLst>
            <pc:docMk/>
            <pc:sldMk cId="1175656640" sldId="355"/>
            <ac:cxnSpMk id="261" creationId="{D420E68B-1B06-84FC-3AB2-B374FA73624B}"/>
          </ac:cxnSpMkLst>
        </pc:cxnChg>
        <pc:cxnChg chg="add mod">
          <ac:chgData name="Lorenzo Ariemma" userId="359e4d9b-18ad-408c-9e1b-373fb95ff396" providerId="ADAL" clId="{E3E75DDE-9678-B74F-A860-46CD1ABEB370}" dt="2022-11-30T14:01:09.131" v="2043"/>
          <ac:cxnSpMkLst>
            <pc:docMk/>
            <pc:sldMk cId="1175656640" sldId="355"/>
            <ac:cxnSpMk id="263" creationId="{03F4070A-DA5A-747A-BF97-9FB4F14D5536}"/>
          </ac:cxnSpMkLst>
        </pc:cxnChg>
        <pc:cxnChg chg="add mod">
          <ac:chgData name="Lorenzo Ariemma" userId="359e4d9b-18ad-408c-9e1b-373fb95ff396" providerId="ADAL" clId="{E3E75DDE-9678-B74F-A860-46CD1ABEB370}" dt="2022-12-07T11:14:39.676" v="14191" actId="20577"/>
          <ac:cxnSpMkLst>
            <pc:docMk/>
            <pc:sldMk cId="1175656640" sldId="355"/>
            <ac:cxnSpMk id="268" creationId="{1E11B809-EA2F-EA0B-BFAE-BC98F18FA136}"/>
          </ac:cxnSpMkLst>
        </pc:cxnChg>
        <pc:cxnChg chg="add mod">
          <ac:chgData name="Lorenzo Ariemma" userId="359e4d9b-18ad-408c-9e1b-373fb95ff396" providerId="ADAL" clId="{E3E75DDE-9678-B74F-A860-46CD1ABEB370}" dt="2022-11-30T14:13:31.966" v="2149" actId="1037"/>
          <ac:cxnSpMkLst>
            <pc:docMk/>
            <pc:sldMk cId="1175656640" sldId="355"/>
            <ac:cxnSpMk id="273" creationId="{651C037D-041F-D82E-6312-68DE9F8F53F4}"/>
          </ac:cxnSpMkLst>
        </pc:cxnChg>
        <pc:cxnChg chg="add mod">
          <ac:chgData name="Lorenzo Ariemma" userId="359e4d9b-18ad-408c-9e1b-373fb95ff396" providerId="ADAL" clId="{E3E75DDE-9678-B74F-A860-46CD1ABEB370}" dt="2022-11-30T14:07:06.453" v="2098" actId="14100"/>
          <ac:cxnSpMkLst>
            <pc:docMk/>
            <pc:sldMk cId="1175656640" sldId="355"/>
            <ac:cxnSpMk id="275" creationId="{2095CF1A-E4FD-E9C6-2AB6-25F7A3C558D8}"/>
          </ac:cxnSpMkLst>
        </pc:cxnChg>
        <pc:cxnChg chg="add del mod">
          <ac:chgData name="Lorenzo Ariemma" userId="359e4d9b-18ad-408c-9e1b-373fb95ff396" providerId="ADAL" clId="{E3E75DDE-9678-B74F-A860-46CD1ABEB370}" dt="2022-11-30T14:09:37.533" v="2111" actId="478"/>
          <ac:cxnSpMkLst>
            <pc:docMk/>
            <pc:sldMk cId="1175656640" sldId="355"/>
            <ac:cxnSpMk id="278" creationId="{7569D0C2-3255-5D83-3AF4-7C7BF328C12F}"/>
          </ac:cxnSpMkLst>
        </pc:cxnChg>
        <pc:cxnChg chg="add mod">
          <ac:chgData name="Lorenzo Ariemma" userId="359e4d9b-18ad-408c-9e1b-373fb95ff396" providerId="ADAL" clId="{E3E75DDE-9678-B74F-A860-46CD1ABEB370}" dt="2022-11-30T14:13:41.940" v="2151" actId="1076"/>
          <ac:cxnSpMkLst>
            <pc:docMk/>
            <pc:sldMk cId="1175656640" sldId="355"/>
            <ac:cxnSpMk id="280" creationId="{9241BC98-8DC9-34C9-4F4F-4CC2ED3AC9B8}"/>
          </ac:cxnSpMkLst>
        </pc:cxnChg>
        <pc:cxnChg chg="del mod">
          <ac:chgData name="Lorenzo Ariemma" userId="359e4d9b-18ad-408c-9e1b-373fb95ff396" providerId="ADAL" clId="{E3E75DDE-9678-B74F-A860-46CD1ABEB370}" dt="2022-11-30T13:47:35.693" v="1800" actId="478"/>
          <ac:cxnSpMkLst>
            <pc:docMk/>
            <pc:sldMk cId="1175656640" sldId="355"/>
            <ac:cxnSpMk id="345" creationId="{758BD5FC-7F77-FB0A-E201-0989E4525F8C}"/>
          </ac:cxnSpMkLst>
        </pc:cxnChg>
        <pc:cxnChg chg="del mod">
          <ac:chgData name="Lorenzo Ariemma" userId="359e4d9b-18ad-408c-9e1b-373fb95ff396" providerId="ADAL" clId="{E3E75DDE-9678-B74F-A860-46CD1ABEB370}" dt="2022-11-30T13:47:34.030" v="1799" actId="478"/>
          <ac:cxnSpMkLst>
            <pc:docMk/>
            <pc:sldMk cId="1175656640" sldId="355"/>
            <ac:cxnSpMk id="346" creationId="{95948E5A-5FA4-252F-2C97-633F51183B6B}"/>
          </ac:cxnSpMkLst>
        </pc:cxnChg>
        <pc:cxnChg chg="del mod">
          <ac:chgData name="Lorenzo Ariemma" userId="359e4d9b-18ad-408c-9e1b-373fb95ff396" providerId="ADAL" clId="{E3E75DDE-9678-B74F-A860-46CD1ABEB370}" dt="2022-11-30T13:47:37.310" v="1801" actId="478"/>
          <ac:cxnSpMkLst>
            <pc:docMk/>
            <pc:sldMk cId="1175656640" sldId="355"/>
            <ac:cxnSpMk id="347" creationId="{B6A62A2E-F3D3-D2B6-B02A-BDC15F559E44}"/>
          </ac:cxnSpMkLst>
        </pc:cxnChg>
        <pc:cxnChg chg="del mod">
          <ac:chgData name="Lorenzo Ariemma" userId="359e4d9b-18ad-408c-9e1b-373fb95ff396" providerId="ADAL" clId="{E3E75DDE-9678-B74F-A860-46CD1ABEB370}" dt="2022-11-30T13:47:32.818" v="1798" actId="478"/>
          <ac:cxnSpMkLst>
            <pc:docMk/>
            <pc:sldMk cId="1175656640" sldId="355"/>
            <ac:cxnSpMk id="348" creationId="{7752522F-8762-6AC9-5F81-7AE8327F6DFF}"/>
          </ac:cxnSpMkLst>
        </pc:cxnChg>
        <pc:cxnChg chg="del mod">
          <ac:chgData name="Lorenzo Ariemma" userId="359e4d9b-18ad-408c-9e1b-373fb95ff396" providerId="ADAL" clId="{E3E75DDE-9678-B74F-A860-46CD1ABEB370}" dt="2022-11-30T13:47:25.842" v="1794" actId="478"/>
          <ac:cxnSpMkLst>
            <pc:docMk/>
            <pc:sldMk cId="1175656640" sldId="355"/>
            <ac:cxnSpMk id="349" creationId="{6A5A211D-FD88-DC3E-9AEE-18AF6777517B}"/>
          </ac:cxnSpMkLst>
        </pc:cxnChg>
        <pc:cxnChg chg="del mod">
          <ac:chgData name="Lorenzo Ariemma" userId="359e4d9b-18ad-408c-9e1b-373fb95ff396" providerId="ADAL" clId="{E3E75DDE-9678-B74F-A860-46CD1ABEB370}" dt="2022-11-30T13:47:30.896" v="1797" actId="478"/>
          <ac:cxnSpMkLst>
            <pc:docMk/>
            <pc:sldMk cId="1175656640" sldId="355"/>
            <ac:cxnSpMk id="350" creationId="{A2539312-C365-AF54-6045-07DA44293E7F}"/>
          </ac:cxnSpMkLst>
        </pc:cxnChg>
      </pc:sldChg>
      <pc:sldChg chg="modSp add mod">
        <pc:chgData name="Lorenzo Ariemma" userId="359e4d9b-18ad-408c-9e1b-373fb95ff396" providerId="ADAL" clId="{E3E75DDE-9678-B74F-A860-46CD1ABEB370}" dt="2022-11-30T14:36:14.248" v="2933" actId="20577"/>
        <pc:sldMkLst>
          <pc:docMk/>
          <pc:sldMk cId="1163512884" sldId="356"/>
        </pc:sldMkLst>
        <pc:spChg chg="mod">
          <ac:chgData name="Lorenzo Ariemma" userId="359e4d9b-18ad-408c-9e1b-373fb95ff396" providerId="ADAL" clId="{E3E75DDE-9678-B74F-A860-46CD1ABEB370}" dt="2022-11-30T14:26:47.690" v="2278" actId="20577"/>
          <ac:spMkLst>
            <pc:docMk/>
            <pc:sldMk cId="1163512884" sldId="356"/>
            <ac:spMk id="207874" creationId="{0DB0EC34-C73C-1112-5A27-7D4BF2EE151E}"/>
          </ac:spMkLst>
        </pc:spChg>
        <pc:spChg chg="mod">
          <ac:chgData name="Lorenzo Ariemma" userId="359e4d9b-18ad-408c-9e1b-373fb95ff396" providerId="ADAL" clId="{E3E75DDE-9678-B74F-A860-46CD1ABEB370}" dt="2022-11-30T14:36:14.248" v="2933" actId="20577"/>
          <ac:spMkLst>
            <pc:docMk/>
            <pc:sldMk cId="1163512884" sldId="356"/>
            <ac:spMk id="207875" creationId="{2E2AD4B1-CB89-62D8-8751-74AF787F7292}"/>
          </ac:spMkLst>
        </pc:spChg>
      </pc:sldChg>
      <pc:sldChg chg="modSp add ord modAnim">
        <pc:chgData name="Lorenzo Ariemma" userId="359e4d9b-18ad-408c-9e1b-373fb95ff396" providerId="ADAL" clId="{E3E75DDE-9678-B74F-A860-46CD1ABEB370}" dt="2022-11-30T15:03:48.695" v="3394" actId="15"/>
        <pc:sldMkLst>
          <pc:docMk/>
          <pc:sldMk cId="269451221" sldId="357"/>
        </pc:sldMkLst>
        <pc:spChg chg="mod">
          <ac:chgData name="Lorenzo Ariemma" userId="359e4d9b-18ad-408c-9e1b-373fb95ff396" providerId="ADAL" clId="{E3E75DDE-9678-B74F-A860-46CD1ABEB370}" dt="2022-11-30T15:03:46.146" v="3393" actId="15"/>
          <ac:spMkLst>
            <pc:docMk/>
            <pc:sldMk cId="269451221" sldId="357"/>
            <ac:spMk id="3" creationId="{DB64E548-FAE8-6EF0-6595-C5869862D553}"/>
          </ac:spMkLst>
        </pc:spChg>
      </pc:sldChg>
      <pc:sldChg chg="addSp delSp modSp add mod">
        <pc:chgData name="Lorenzo Ariemma" userId="359e4d9b-18ad-408c-9e1b-373fb95ff396" providerId="ADAL" clId="{E3E75DDE-9678-B74F-A860-46CD1ABEB370}" dt="2022-12-05T15:11:02.705" v="9576" actId="20577"/>
        <pc:sldMkLst>
          <pc:docMk/>
          <pc:sldMk cId="263981969" sldId="358"/>
        </pc:sldMkLst>
        <pc:spChg chg="mod">
          <ac:chgData name="Lorenzo Ariemma" userId="359e4d9b-18ad-408c-9e1b-373fb95ff396" providerId="ADAL" clId="{E3E75DDE-9678-B74F-A860-46CD1ABEB370}" dt="2022-12-05T15:11:02.705" v="9576" actId="20577"/>
          <ac:spMkLst>
            <pc:docMk/>
            <pc:sldMk cId="263981969" sldId="358"/>
            <ac:spMk id="2" creationId="{C5585B45-0664-4F56-0127-07A6FDF63C24}"/>
          </ac:spMkLst>
        </pc:spChg>
        <pc:spChg chg="del">
          <ac:chgData name="Lorenzo Ariemma" userId="359e4d9b-18ad-408c-9e1b-373fb95ff396" providerId="ADAL" clId="{E3E75DDE-9678-B74F-A860-46CD1ABEB370}" dt="2022-11-30T15:05:18.064" v="3397" actId="478"/>
          <ac:spMkLst>
            <pc:docMk/>
            <pc:sldMk cId="263981969" sldId="358"/>
            <ac:spMk id="3" creationId="{DB64E548-FAE8-6EF0-6595-C5869862D553}"/>
          </ac:spMkLst>
        </pc:spChg>
        <pc:spChg chg="add del mod">
          <ac:chgData name="Lorenzo Ariemma" userId="359e4d9b-18ad-408c-9e1b-373fb95ff396" providerId="ADAL" clId="{E3E75DDE-9678-B74F-A860-46CD1ABEB370}" dt="2022-11-30T15:05:19.502" v="3398" actId="478"/>
          <ac:spMkLst>
            <pc:docMk/>
            <pc:sldMk cId="263981969" sldId="358"/>
            <ac:spMk id="4" creationId="{4987E561-68B6-6402-38E8-225793786366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09" creationId="{A9F022B2-8209-D6CD-B7F4-6FB775149DA9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10" creationId="{680CAE78-80F1-D39F-47BF-8E307BDE1E03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19" creationId="{18E18C0E-A68F-6C6B-0E88-3E62DBFBB414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20" creationId="{CEC027C2-C6F6-FEC2-BC8D-C55E6D86526A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29" creationId="{BB96ADA4-D4DC-6E13-2952-7031BE37C1EE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90" creationId="{E6C8FF97-94BA-17DC-FDA2-BE9D16A0B4DD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91" creationId="{B81E71A0-D3A0-309D-F197-7D0E25000FC9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92" creationId="{1E2BD6AE-5E33-BDDD-1F70-7A19CAFBFBB7}"/>
          </ac:spMkLst>
        </pc:spChg>
        <pc:spChg chg="del">
          <ac:chgData name="Lorenzo Ariemma" userId="359e4d9b-18ad-408c-9e1b-373fb95ff396" providerId="ADAL" clId="{E3E75DDE-9678-B74F-A860-46CD1ABEB370}" dt="2022-11-30T15:05:15.528" v="3396" actId="478"/>
          <ac:spMkLst>
            <pc:docMk/>
            <pc:sldMk cId="263981969" sldId="358"/>
            <ac:spMk id="293" creationId="{9B3DF7AE-1DC0-BB5F-32B2-5074238C0078}"/>
          </ac:spMkLst>
        </pc:spChg>
        <pc:grpChg chg="del">
          <ac:chgData name="Lorenzo Ariemma" userId="359e4d9b-18ad-408c-9e1b-373fb95ff396" providerId="ADAL" clId="{E3E75DDE-9678-B74F-A860-46CD1ABEB370}" dt="2022-11-30T15:05:15.528" v="3396" actId="478"/>
          <ac:grpSpMkLst>
            <pc:docMk/>
            <pc:sldMk cId="263981969" sldId="358"/>
            <ac:grpSpMk id="232" creationId="{130E9A8A-EC02-553C-0982-FE4AE9C7F976}"/>
          </ac:grpSpMkLst>
        </pc:grpChg>
        <pc:grpChg chg="del">
          <ac:chgData name="Lorenzo Ariemma" userId="359e4d9b-18ad-408c-9e1b-373fb95ff396" providerId="ADAL" clId="{E3E75DDE-9678-B74F-A860-46CD1ABEB370}" dt="2022-11-30T15:05:15.528" v="3396" actId="478"/>
          <ac:grpSpMkLst>
            <pc:docMk/>
            <pc:sldMk cId="263981969" sldId="358"/>
            <ac:grpSpMk id="246" creationId="{79B55227-781E-DB2B-1997-478D1EF6AA27}"/>
          </ac:grpSpMkLst>
        </pc:grpChg>
        <pc:grpChg chg="del">
          <ac:chgData name="Lorenzo Ariemma" userId="359e4d9b-18ad-408c-9e1b-373fb95ff396" providerId="ADAL" clId="{E3E75DDE-9678-B74F-A860-46CD1ABEB370}" dt="2022-11-30T15:05:15.528" v="3396" actId="478"/>
          <ac:grpSpMkLst>
            <pc:docMk/>
            <pc:sldMk cId="263981969" sldId="358"/>
            <ac:grpSpMk id="260" creationId="{92D80C74-0FB5-A7A2-E37E-E619AFACB10C}"/>
          </ac:grpSpMkLst>
        </pc:grpChg>
        <pc:grpChg chg="del">
          <ac:chgData name="Lorenzo Ariemma" userId="359e4d9b-18ad-408c-9e1b-373fb95ff396" providerId="ADAL" clId="{E3E75DDE-9678-B74F-A860-46CD1ABEB370}" dt="2022-11-30T15:05:15.528" v="3396" actId="478"/>
          <ac:grpSpMkLst>
            <pc:docMk/>
            <pc:sldMk cId="263981969" sldId="358"/>
            <ac:grpSpMk id="274" creationId="{63B83402-A89A-4806-EBB9-44B957794305}"/>
          </ac:grpSpMkLst>
        </pc:grpChg>
        <pc:picChg chg="add mod">
          <ac:chgData name="Lorenzo Ariemma" userId="359e4d9b-18ad-408c-9e1b-373fb95ff396" providerId="ADAL" clId="{E3E75DDE-9678-B74F-A860-46CD1ABEB370}" dt="2022-11-30T15:07:48.977" v="3413" actId="1076"/>
          <ac:picMkLst>
            <pc:docMk/>
            <pc:sldMk cId="263981969" sldId="358"/>
            <ac:picMk id="6" creationId="{2C8E81BB-DB79-6711-7613-B6020082839B}"/>
          </ac:picMkLst>
        </pc:pic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1" creationId="{F76A8C72-78CF-09B4-FC07-950CFFC15690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2" creationId="{5BED37A6-1CDF-4DD2-7AD3-738B20BB7C3C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3" creationId="{2428D4A1-EB6E-6A05-EB2C-D3D8F2599B53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4" creationId="{02898E4B-1801-1D8E-4ACF-EA5B07E2F456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5" creationId="{68AAEE2C-CCB4-8FED-5BDC-4C4AF7E8A8BB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6" creationId="{9026E585-D2D3-99BE-EE60-DF5A3C156BFB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7" creationId="{339F0FFE-2795-87B6-7377-714A4E09D19F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18" creationId="{3B08269B-38DE-312F-F657-AF1A6A14F7DF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1" creationId="{2CAE1325-B794-F121-D6AE-2E6B32C1EC29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2" creationId="{FC45785A-F9AE-E58D-9E68-7112E65EF898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3" creationId="{A76F7D29-339E-B8A8-5F3A-B7F8A48FD802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4" creationId="{5E9C4C8D-A3FB-3A0D-2B65-7CB131C1FEF2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5" creationId="{C9C72D53-EDDF-1818-F8A4-27652832C4C5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6" creationId="{8B998106-B2C7-77C9-8F25-FB61D805822E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7" creationId="{5F1725C8-A508-5940-2A29-E21BF51A1541}"/>
          </ac:cxnSpMkLst>
        </pc:cxnChg>
        <pc:cxnChg chg="del">
          <ac:chgData name="Lorenzo Ariemma" userId="359e4d9b-18ad-408c-9e1b-373fb95ff396" providerId="ADAL" clId="{E3E75DDE-9678-B74F-A860-46CD1ABEB370}" dt="2022-11-30T15:05:15.528" v="3396" actId="478"/>
          <ac:cxnSpMkLst>
            <pc:docMk/>
            <pc:sldMk cId="263981969" sldId="358"/>
            <ac:cxnSpMk id="228" creationId="{307B3DE9-37B5-E20B-A071-E06A9E1894A1}"/>
          </ac:cxnSpMkLst>
        </pc:cxnChg>
      </pc:sldChg>
      <pc:sldChg chg="delSp modSp new mod">
        <pc:chgData name="Lorenzo Ariemma" userId="359e4d9b-18ad-408c-9e1b-373fb95ff396" providerId="ADAL" clId="{E3E75DDE-9678-B74F-A860-46CD1ABEB370}" dt="2022-12-05T16:36:28.735" v="10704" actId="20577"/>
        <pc:sldMkLst>
          <pc:docMk/>
          <pc:sldMk cId="2558882171" sldId="359"/>
        </pc:sldMkLst>
        <pc:spChg chg="mod">
          <ac:chgData name="Lorenzo Ariemma" userId="359e4d9b-18ad-408c-9e1b-373fb95ff396" providerId="ADAL" clId="{E3E75DDE-9678-B74F-A860-46CD1ABEB370}" dt="2022-11-30T16:08:28.226" v="4399" actId="20577"/>
          <ac:spMkLst>
            <pc:docMk/>
            <pc:sldMk cId="2558882171" sldId="359"/>
            <ac:spMk id="2" creationId="{08B8B04C-9D9E-D07D-3983-835CCB393489}"/>
          </ac:spMkLst>
        </pc:spChg>
        <pc:spChg chg="mod">
          <ac:chgData name="Lorenzo Ariemma" userId="359e4d9b-18ad-408c-9e1b-373fb95ff396" providerId="ADAL" clId="{E3E75DDE-9678-B74F-A860-46CD1ABEB370}" dt="2022-12-05T16:36:28.735" v="10704" actId="20577"/>
          <ac:spMkLst>
            <pc:docMk/>
            <pc:sldMk cId="2558882171" sldId="359"/>
            <ac:spMk id="3" creationId="{2C0C005B-D9C6-2BF4-D196-9757AB69B593}"/>
          </ac:spMkLst>
        </pc:spChg>
        <pc:spChg chg="del">
          <ac:chgData name="Lorenzo Ariemma" userId="359e4d9b-18ad-408c-9e1b-373fb95ff396" providerId="ADAL" clId="{E3E75DDE-9678-B74F-A860-46CD1ABEB370}" dt="2022-11-30T16:09:14.266" v="4400" actId="478"/>
          <ac:spMkLst>
            <pc:docMk/>
            <pc:sldMk cId="2558882171" sldId="359"/>
            <ac:spMk id="4" creationId="{8D8E2C03-C0F9-3767-769A-D8F398A498C0}"/>
          </ac:spMkLst>
        </pc:spChg>
      </pc:sldChg>
      <pc:sldChg chg="delSp modSp new mod">
        <pc:chgData name="Lorenzo Ariemma" userId="359e4d9b-18ad-408c-9e1b-373fb95ff396" providerId="ADAL" clId="{E3E75DDE-9678-B74F-A860-46CD1ABEB370}" dt="2022-12-05T15:58:54.259" v="9889" actId="20577"/>
        <pc:sldMkLst>
          <pc:docMk/>
          <pc:sldMk cId="2840471639" sldId="360"/>
        </pc:sldMkLst>
        <pc:spChg chg="mod">
          <ac:chgData name="Lorenzo Ariemma" userId="359e4d9b-18ad-408c-9e1b-373fb95ff396" providerId="ADAL" clId="{E3E75DDE-9678-B74F-A860-46CD1ABEB370}" dt="2022-11-30T16:12:15.113" v="4555" actId="20577"/>
          <ac:spMkLst>
            <pc:docMk/>
            <pc:sldMk cId="2840471639" sldId="360"/>
            <ac:spMk id="2" creationId="{A38D679D-5AFA-932F-DD42-C822210C8B44}"/>
          </ac:spMkLst>
        </pc:spChg>
        <pc:spChg chg="mod">
          <ac:chgData name="Lorenzo Ariemma" userId="359e4d9b-18ad-408c-9e1b-373fb95ff396" providerId="ADAL" clId="{E3E75DDE-9678-B74F-A860-46CD1ABEB370}" dt="2022-12-05T15:58:54.259" v="9889" actId="20577"/>
          <ac:spMkLst>
            <pc:docMk/>
            <pc:sldMk cId="2840471639" sldId="360"/>
            <ac:spMk id="3" creationId="{2B6A8E52-8B95-619B-BF05-38E111CB525E}"/>
          </ac:spMkLst>
        </pc:spChg>
        <pc:spChg chg="del">
          <ac:chgData name="Lorenzo Ariemma" userId="359e4d9b-18ad-408c-9e1b-373fb95ff396" providerId="ADAL" clId="{E3E75DDE-9678-B74F-A860-46CD1ABEB370}" dt="2022-11-30T16:12:20.529" v="4561" actId="478"/>
          <ac:spMkLst>
            <pc:docMk/>
            <pc:sldMk cId="2840471639" sldId="360"/>
            <ac:spMk id="4" creationId="{7727C34F-87EE-5F10-D678-174322BFE046}"/>
          </ac:spMkLst>
        </pc:spChg>
      </pc:sldChg>
      <pc:sldChg chg="addSp delSp modSp new del mod">
        <pc:chgData name="Lorenzo Ariemma" userId="359e4d9b-18ad-408c-9e1b-373fb95ff396" providerId="ADAL" clId="{E3E75DDE-9678-B74F-A860-46CD1ABEB370}" dt="2022-11-30T16:19:29.070" v="4660" actId="2696"/>
        <pc:sldMkLst>
          <pc:docMk/>
          <pc:sldMk cId="586641244" sldId="361"/>
        </pc:sldMkLst>
        <pc:spChg chg="mod">
          <ac:chgData name="Lorenzo Ariemma" userId="359e4d9b-18ad-408c-9e1b-373fb95ff396" providerId="ADAL" clId="{E3E75DDE-9678-B74F-A860-46CD1ABEB370}" dt="2022-11-30T16:14:09.970" v="4601" actId="20577"/>
          <ac:spMkLst>
            <pc:docMk/>
            <pc:sldMk cId="586641244" sldId="361"/>
            <ac:spMk id="2" creationId="{453A3646-9283-EAEF-D38D-1F722D7D96F5}"/>
          </ac:spMkLst>
        </pc:spChg>
        <pc:spChg chg="del">
          <ac:chgData name="Lorenzo Ariemma" userId="359e4d9b-18ad-408c-9e1b-373fb95ff396" providerId="ADAL" clId="{E3E75DDE-9678-B74F-A860-46CD1ABEB370}" dt="2022-11-30T16:16:34.893" v="4603" actId="931"/>
          <ac:spMkLst>
            <pc:docMk/>
            <pc:sldMk cId="586641244" sldId="361"/>
            <ac:spMk id="3" creationId="{F0102A07-4B6E-325A-FEBC-9E12A3514897}"/>
          </ac:spMkLst>
        </pc:spChg>
        <pc:spChg chg="del">
          <ac:chgData name="Lorenzo Ariemma" userId="359e4d9b-18ad-408c-9e1b-373fb95ff396" providerId="ADAL" clId="{E3E75DDE-9678-B74F-A860-46CD1ABEB370}" dt="2022-11-30T16:14:14.837" v="4602" actId="478"/>
          <ac:spMkLst>
            <pc:docMk/>
            <pc:sldMk cId="586641244" sldId="361"/>
            <ac:spMk id="4" creationId="{3503F62B-8053-BD0D-D30B-04707134BBD8}"/>
          </ac:spMkLst>
        </pc:spChg>
        <pc:spChg chg="add mod">
          <ac:chgData name="Lorenzo Ariemma" userId="359e4d9b-18ad-408c-9e1b-373fb95ff396" providerId="ADAL" clId="{E3E75DDE-9678-B74F-A860-46CD1ABEB370}" dt="2022-11-30T16:19:24.178" v="4658" actId="21"/>
          <ac:spMkLst>
            <pc:docMk/>
            <pc:sldMk cId="586641244" sldId="361"/>
            <ac:spMk id="7" creationId="{2AAEE2D4-AABA-13F2-DD8B-A54491B7744B}"/>
          </ac:spMkLst>
        </pc:spChg>
        <pc:picChg chg="add del mod">
          <ac:chgData name="Lorenzo Ariemma" userId="359e4d9b-18ad-408c-9e1b-373fb95ff396" providerId="ADAL" clId="{E3E75DDE-9678-B74F-A860-46CD1ABEB370}" dt="2022-11-30T16:19:24.178" v="4658" actId="21"/>
          <ac:picMkLst>
            <pc:docMk/>
            <pc:sldMk cId="586641244" sldId="361"/>
            <ac:picMk id="6" creationId="{0B3DCC16-ADDA-C0F3-5A7F-3D5D7401A656}"/>
          </ac:picMkLst>
        </pc:picChg>
      </pc:sldChg>
      <pc:sldChg chg="addSp delSp modSp new mod">
        <pc:chgData name="Lorenzo Ariemma" userId="359e4d9b-18ad-408c-9e1b-373fb95ff396" providerId="ADAL" clId="{E3E75DDE-9678-B74F-A860-46CD1ABEB370}" dt="2022-11-30T16:45:12.942" v="5541" actId="1036"/>
        <pc:sldMkLst>
          <pc:docMk/>
          <pc:sldMk cId="1051386290" sldId="362"/>
        </pc:sldMkLst>
        <pc:spChg chg="mod">
          <ac:chgData name="Lorenzo Ariemma" userId="359e4d9b-18ad-408c-9e1b-373fb95ff396" providerId="ADAL" clId="{E3E75DDE-9678-B74F-A860-46CD1ABEB370}" dt="2022-11-30T16:19:21.327" v="4657" actId="20577"/>
          <ac:spMkLst>
            <pc:docMk/>
            <pc:sldMk cId="1051386290" sldId="362"/>
            <ac:spMk id="2" creationId="{D4769966-B2A9-8BBB-726F-1C15E73C1AC2}"/>
          </ac:spMkLst>
        </pc:spChg>
        <pc:spChg chg="mod">
          <ac:chgData name="Lorenzo Ariemma" userId="359e4d9b-18ad-408c-9e1b-373fb95ff396" providerId="ADAL" clId="{E3E75DDE-9678-B74F-A860-46CD1ABEB370}" dt="2022-11-30T16:45:10.668" v="5536" actId="20577"/>
          <ac:spMkLst>
            <pc:docMk/>
            <pc:sldMk cId="1051386290" sldId="362"/>
            <ac:spMk id="3" creationId="{7E3A7BA4-77C9-36A9-B4CF-033872493434}"/>
          </ac:spMkLst>
        </pc:spChg>
        <pc:spChg chg="del">
          <ac:chgData name="Lorenzo Ariemma" userId="359e4d9b-18ad-408c-9e1b-373fb95ff396" providerId="ADAL" clId="{E3E75DDE-9678-B74F-A860-46CD1ABEB370}" dt="2022-11-30T16:17:45.474" v="4617" actId="478"/>
          <ac:spMkLst>
            <pc:docMk/>
            <pc:sldMk cId="1051386290" sldId="362"/>
            <ac:spMk id="4" creationId="{79399565-0E2B-0CEB-0E5E-0DECBB45430C}"/>
          </ac:spMkLst>
        </pc:spChg>
        <pc:picChg chg="add mod">
          <ac:chgData name="Lorenzo Ariemma" userId="359e4d9b-18ad-408c-9e1b-373fb95ff396" providerId="ADAL" clId="{E3E75DDE-9678-B74F-A860-46CD1ABEB370}" dt="2022-11-30T16:45:12.942" v="5541" actId="1036"/>
          <ac:picMkLst>
            <pc:docMk/>
            <pc:sldMk cId="1051386290" sldId="362"/>
            <ac:picMk id="5" creationId="{2B56512A-B0EA-6D21-3377-29452472D0E7}"/>
          </ac:picMkLst>
        </pc:picChg>
      </pc:sldChg>
      <pc:sldChg chg="delSp modSp new del mod ord">
        <pc:chgData name="Lorenzo Ariemma" userId="359e4d9b-18ad-408c-9e1b-373fb95ff396" providerId="ADAL" clId="{E3E75DDE-9678-B74F-A860-46CD1ABEB370}" dt="2022-11-30T16:40:18.954" v="5356" actId="2696"/>
        <pc:sldMkLst>
          <pc:docMk/>
          <pc:sldMk cId="1094473743" sldId="363"/>
        </pc:sldMkLst>
        <pc:spChg chg="mod">
          <ac:chgData name="Lorenzo Ariemma" userId="359e4d9b-18ad-408c-9e1b-373fb95ff396" providerId="ADAL" clId="{E3E75DDE-9678-B74F-A860-46CD1ABEB370}" dt="2022-11-30T16:26:53.029" v="4942" actId="20577"/>
          <ac:spMkLst>
            <pc:docMk/>
            <pc:sldMk cId="1094473743" sldId="363"/>
            <ac:spMk id="2" creationId="{FC165871-8630-9EFE-58F8-2EDE5CC999F8}"/>
          </ac:spMkLst>
        </pc:spChg>
        <pc:spChg chg="del">
          <ac:chgData name="Lorenzo Ariemma" userId="359e4d9b-18ad-408c-9e1b-373fb95ff396" providerId="ADAL" clId="{E3E75DDE-9678-B74F-A860-46CD1ABEB370}" dt="2022-11-30T16:28:29.588" v="4951" actId="478"/>
          <ac:spMkLst>
            <pc:docMk/>
            <pc:sldMk cId="1094473743" sldId="363"/>
            <ac:spMk id="4" creationId="{683CB9E0-ED7F-8F79-EDAA-E2D7F5CB5F59}"/>
          </ac:spMkLst>
        </pc:spChg>
      </pc:sldChg>
      <pc:sldChg chg="modSp add mod">
        <pc:chgData name="Lorenzo Ariemma" userId="359e4d9b-18ad-408c-9e1b-373fb95ff396" providerId="ADAL" clId="{E3E75DDE-9678-B74F-A860-46CD1ABEB370}" dt="2022-12-05T14:45:52.478" v="9323" actId="20577"/>
        <pc:sldMkLst>
          <pc:docMk/>
          <pc:sldMk cId="819651198" sldId="364"/>
        </pc:sldMkLst>
        <pc:spChg chg="mod">
          <ac:chgData name="Lorenzo Ariemma" userId="359e4d9b-18ad-408c-9e1b-373fb95ff396" providerId="ADAL" clId="{E3E75DDE-9678-B74F-A860-46CD1ABEB370}" dt="2022-12-05T14:45:46.572" v="9321" actId="20577"/>
          <ac:spMkLst>
            <pc:docMk/>
            <pc:sldMk cId="819651198" sldId="364"/>
            <ac:spMk id="5" creationId="{66E00F21-2EED-F411-6926-86EF252DBC4F}"/>
          </ac:spMkLst>
        </pc:spChg>
        <pc:spChg chg="mod">
          <ac:chgData name="Lorenzo Ariemma" userId="359e4d9b-18ad-408c-9e1b-373fb95ff396" providerId="ADAL" clId="{E3E75DDE-9678-B74F-A860-46CD1ABEB370}" dt="2022-12-05T14:45:52.478" v="9323" actId="20577"/>
          <ac:spMkLst>
            <pc:docMk/>
            <pc:sldMk cId="819651198" sldId="364"/>
            <ac:spMk id="6" creationId="{89D0B73E-A645-D839-626B-E013F7AB4175}"/>
          </ac:spMkLst>
        </pc:spChg>
      </pc:sldChg>
      <pc:sldChg chg="delSp modSp new mod ord">
        <pc:chgData name="Lorenzo Ariemma" userId="359e4d9b-18ad-408c-9e1b-373fb95ff396" providerId="ADAL" clId="{E3E75DDE-9678-B74F-A860-46CD1ABEB370}" dt="2022-12-05T14:39:47.772" v="9220" actId="20577"/>
        <pc:sldMkLst>
          <pc:docMk/>
          <pc:sldMk cId="3515272872" sldId="365"/>
        </pc:sldMkLst>
        <pc:spChg chg="mod">
          <ac:chgData name="Lorenzo Ariemma" userId="359e4d9b-18ad-408c-9e1b-373fb95ff396" providerId="ADAL" clId="{E3E75DDE-9678-B74F-A860-46CD1ABEB370}" dt="2022-11-30T17:37:05.888" v="6471" actId="6549"/>
          <ac:spMkLst>
            <pc:docMk/>
            <pc:sldMk cId="3515272872" sldId="365"/>
            <ac:spMk id="2" creationId="{9504EF97-7063-870F-B452-1370A47B3BFD}"/>
          </ac:spMkLst>
        </pc:spChg>
        <pc:spChg chg="mod">
          <ac:chgData name="Lorenzo Ariemma" userId="359e4d9b-18ad-408c-9e1b-373fb95ff396" providerId="ADAL" clId="{E3E75DDE-9678-B74F-A860-46CD1ABEB370}" dt="2022-12-05T14:39:47.772" v="9220" actId="20577"/>
          <ac:spMkLst>
            <pc:docMk/>
            <pc:sldMk cId="3515272872" sldId="365"/>
            <ac:spMk id="3" creationId="{612D1D54-D03F-AEA8-AFEE-588A4E4A5E64}"/>
          </ac:spMkLst>
        </pc:spChg>
        <pc:spChg chg="del">
          <ac:chgData name="Lorenzo Ariemma" userId="359e4d9b-18ad-408c-9e1b-373fb95ff396" providerId="ADAL" clId="{E3E75DDE-9678-B74F-A860-46CD1ABEB370}" dt="2022-11-30T17:29:44.324" v="6464" actId="478"/>
          <ac:spMkLst>
            <pc:docMk/>
            <pc:sldMk cId="3515272872" sldId="365"/>
            <ac:spMk id="4" creationId="{66D5CBC4-5F43-5AA4-1DEB-0C55BE9F0D4B}"/>
          </ac:spMkLst>
        </pc:spChg>
      </pc:sldChg>
      <pc:sldChg chg="delSp modSp new mod">
        <pc:chgData name="Lorenzo Ariemma" userId="359e4d9b-18ad-408c-9e1b-373fb95ff396" providerId="ADAL" clId="{E3E75DDE-9678-B74F-A860-46CD1ABEB370}" dt="2022-11-30T17:41:07.255" v="6997" actId="20577"/>
        <pc:sldMkLst>
          <pc:docMk/>
          <pc:sldMk cId="1981815084" sldId="366"/>
        </pc:sldMkLst>
        <pc:spChg chg="mod">
          <ac:chgData name="Lorenzo Ariemma" userId="359e4d9b-18ad-408c-9e1b-373fb95ff396" providerId="ADAL" clId="{E3E75DDE-9678-B74F-A860-46CD1ABEB370}" dt="2022-11-30T16:36:33.585" v="5025" actId="20577"/>
          <ac:spMkLst>
            <pc:docMk/>
            <pc:sldMk cId="1981815084" sldId="366"/>
            <ac:spMk id="2" creationId="{221F9DC0-3A5A-D934-45E0-372CD9017D57}"/>
          </ac:spMkLst>
        </pc:spChg>
        <pc:spChg chg="mod">
          <ac:chgData name="Lorenzo Ariemma" userId="359e4d9b-18ad-408c-9e1b-373fb95ff396" providerId="ADAL" clId="{E3E75DDE-9678-B74F-A860-46CD1ABEB370}" dt="2022-11-30T17:41:07.255" v="6997" actId="20577"/>
          <ac:spMkLst>
            <pc:docMk/>
            <pc:sldMk cId="1981815084" sldId="366"/>
            <ac:spMk id="3" creationId="{A26917B1-213E-6B87-DB3A-1E2428C8CFA5}"/>
          </ac:spMkLst>
        </pc:spChg>
        <pc:spChg chg="del">
          <ac:chgData name="Lorenzo Ariemma" userId="359e4d9b-18ad-408c-9e1b-373fb95ff396" providerId="ADAL" clId="{E3E75DDE-9678-B74F-A860-46CD1ABEB370}" dt="2022-11-30T17:39:24.512" v="6698" actId="478"/>
          <ac:spMkLst>
            <pc:docMk/>
            <pc:sldMk cId="1981815084" sldId="366"/>
            <ac:spMk id="4" creationId="{60D5C860-2D44-1A92-3A18-F9EA8D7384CA}"/>
          </ac:spMkLst>
        </pc:spChg>
      </pc:sldChg>
      <pc:sldChg chg="delSp modSp new mod">
        <pc:chgData name="Lorenzo Ariemma" userId="359e4d9b-18ad-408c-9e1b-373fb95ff396" providerId="ADAL" clId="{E3E75DDE-9678-B74F-A860-46CD1ABEB370}" dt="2022-12-05T14:40:52.678" v="9227" actId="20577"/>
        <pc:sldMkLst>
          <pc:docMk/>
          <pc:sldMk cId="317986360" sldId="367"/>
        </pc:sldMkLst>
        <pc:spChg chg="mod">
          <ac:chgData name="Lorenzo Ariemma" userId="359e4d9b-18ad-408c-9e1b-373fb95ff396" providerId="ADAL" clId="{E3E75DDE-9678-B74F-A860-46CD1ABEB370}" dt="2022-11-30T16:38:24.310" v="5213" actId="20577"/>
          <ac:spMkLst>
            <pc:docMk/>
            <pc:sldMk cId="317986360" sldId="367"/>
            <ac:spMk id="2" creationId="{4622B547-BB7A-3662-7FF7-18BD008CF514}"/>
          </ac:spMkLst>
        </pc:spChg>
        <pc:spChg chg="mod">
          <ac:chgData name="Lorenzo Ariemma" userId="359e4d9b-18ad-408c-9e1b-373fb95ff396" providerId="ADAL" clId="{E3E75DDE-9678-B74F-A860-46CD1ABEB370}" dt="2022-12-05T14:40:52.678" v="9227" actId="20577"/>
          <ac:spMkLst>
            <pc:docMk/>
            <pc:sldMk cId="317986360" sldId="367"/>
            <ac:spMk id="3" creationId="{CB55CB8F-C218-E51E-72D0-D7437F4C1647}"/>
          </ac:spMkLst>
        </pc:spChg>
        <pc:spChg chg="del">
          <ac:chgData name="Lorenzo Ariemma" userId="359e4d9b-18ad-408c-9e1b-373fb95ff396" providerId="ADAL" clId="{E3E75DDE-9678-B74F-A860-46CD1ABEB370}" dt="2022-11-30T16:38:51.647" v="5245" actId="478"/>
          <ac:spMkLst>
            <pc:docMk/>
            <pc:sldMk cId="317986360" sldId="367"/>
            <ac:spMk id="4" creationId="{03820C78-6C7A-9C79-D061-3EDFB86B4FF1}"/>
          </ac:spMkLst>
        </pc:spChg>
      </pc:sldChg>
      <pc:sldChg chg="delSp modSp new del mod">
        <pc:chgData name="Lorenzo Ariemma" userId="359e4d9b-18ad-408c-9e1b-373fb95ff396" providerId="ADAL" clId="{E3E75DDE-9678-B74F-A860-46CD1ABEB370}" dt="2022-11-30T16:39:59.977" v="5354" actId="2696"/>
        <pc:sldMkLst>
          <pc:docMk/>
          <pc:sldMk cId="481421911" sldId="368"/>
        </pc:sldMkLst>
        <pc:spChg chg="mod">
          <ac:chgData name="Lorenzo Ariemma" userId="359e4d9b-18ad-408c-9e1b-373fb95ff396" providerId="ADAL" clId="{E3E75DDE-9678-B74F-A860-46CD1ABEB370}" dt="2022-11-30T16:39:00.345" v="5253" actId="20577"/>
          <ac:spMkLst>
            <pc:docMk/>
            <pc:sldMk cId="481421911" sldId="368"/>
            <ac:spMk id="2" creationId="{C3B63CC9-F7AB-9DA6-1168-6854B73C6120}"/>
          </ac:spMkLst>
        </pc:spChg>
        <pc:spChg chg="mod">
          <ac:chgData name="Lorenzo Ariemma" userId="359e4d9b-18ad-408c-9e1b-373fb95ff396" providerId="ADAL" clId="{E3E75DDE-9678-B74F-A860-46CD1ABEB370}" dt="2022-11-30T16:39:47.803" v="5343" actId="20577"/>
          <ac:spMkLst>
            <pc:docMk/>
            <pc:sldMk cId="481421911" sldId="368"/>
            <ac:spMk id="3" creationId="{9BB4C4BF-66C9-057F-9131-AF78A52B1C3A}"/>
          </ac:spMkLst>
        </pc:spChg>
        <pc:spChg chg="del">
          <ac:chgData name="Lorenzo Ariemma" userId="359e4d9b-18ad-408c-9e1b-373fb95ff396" providerId="ADAL" clId="{E3E75DDE-9678-B74F-A860-46CD1ABEB370}" dt="2022-11-30T16:39:13.832" v="5254" actId="478"/>
          <ac:spMkLst>
            <pc:docMk/>
            <pc:sldMk cId="481421911" sldId="368"/>
            <ac:spMk id="4" creationId="{725F4CE8-57F2-A1B9-7BE1-BC44832D167B}"/>
          </ac:spMkLst>
        </pc:spChg>
      </pc:sldChg>
      <pc:sldChg chg="modSp add mod">
        <pc:chgData name="Lorenzo Ariemma" userId="359e4d9b-18ad-408c-9e1b-373fb95ff396" providerId="ADAL" clId="{E3E75DDE-9678-B74F-A860-46CD1ABEB370}" dt="2022-12-05T11:13:55.505" v="9219" actId="14100"/>
        <pc:sldMkLst>
          <pc:docMk/>
          <pc:sldMk cId="1369715098" sldId="368"/>
        </pc:sldMkLst>
        <pc:spChg chg="mod">
          <ac:chgData name="Lorenzo Ariemma" userId="359e4d9b-18ad-408c-9e1b-373fb95ff396" providerId="ADAL" clId="{E3E75DDE-9678-B74F-A860-46CD1ABEB370}" dt="2022-12-05T11:13:55.505" v="9219" actId="14100"/>
          <ac:spMkLst>
            <pc:docMk/>
            <pc:sldMk cId="1369715098" sldId="368"/>
            <ac:spMk id="3" creationId="{9BB4C4BF-66C9-057F-9131-AF78A52B1C3A}"/>
          </ac:spMkLst>
        </pc:spChg>
      </pc:sldChg>
      <pc:sldChg chg="addSp delSp modSp add mod">
        <pc:chgData name="Lorenzo Ariemma" userId="359e4d9b-18ad-408c-9e1b-373fb95ff396" providerId="ADAL" clId="{E3E75DDE-9678-B74F-A860-46CD1ABEB370}" dt="2022-12-06T11:51:34.494" v="10927" actId="20577"/>
        <pc:sldMkLst>
          <pc:docMk/>
          <pc:sldMk cId="3002617150" sldId="369"/>
        </pc:sldMkLst>
        <pc:spChg chg="add mod">
          <ac:chgData name="Lorenzo Ariemma" userId="359e4d9b-18ad-408c-9e1b-373fb95ff396" providerId="ADAL" clId="{E3E75DDE-9678-B74F-A860-46CD1ABEB370}" dt="2022-12-06T11:51:34.494" v="10927" actId="20577"/>
          <ac:spMkLst>
            <pc:docMk/>
            <pc:sldMk cId="3002617150" sldId="369"/>
            <ac:spMk id="2" creationId="{91538204-B76D-731B-0D7E-F67615B3F590}"/>
          </ac:spMkLst>
        </pc:spChg>
        <pc:spChg chg="mod">
          <ac:chgData name="Lorenzo Ariemma" userId="359e4d9b-18ad-408c-9e1b-373fb95ff396" providerId="ADAL" clId="{E3E75DDE-9678-B74F-A860-46CD1ABEB370}" dt="2022-12-06T11:51:16.338" v="10899" actId="20577"/>
          <ac:spMkLst>
            <pc:docMk/>
            <pc:sldMk cId="3002617150" sldId="369"/>
            <ac:spMk id="5" creationId="{66E00F21-2EED-F411-6926-86EF252DBC4F}"/>
          </ac:spMkLst>
        </pc:spChg>
        <pc:spChg chg="del">
          <ac:chgData name="Lorenzo Ariemma" userId="359e4d9b-18ad-408c-9e1b-373fb95ff396" providerId="ADAL" clId="{E3E75DDE-9678-B74F-A860-46CD1ABEB370}" dt="2022-11-30T16:40:44.355" v="5359" actId="478"/>
          <ac:spMkLst>
            <pc:docMk/>
            <pc:sldMk cId="3002617150" sldId="369"/>
            <ac:spMk id="6" creationId="{89D0B73E-A645-D839-626B-E013F7AB4175}"/>
          </ac:spMkLst>
        </pc:spChg>
        <pc:picChg chg="del">
          <ac:chgData name="Lorenzo Ariemma" userId="359e4d9b-18ad-408c-9e1b-373fb95ff396" providerId="ADAL" clId="{E3E75DDE-9678-B74F-A860-46CD1ABEB370}" dt="2022-12-06T11:51:25.750" v="10924" actId="478"/>
          <ac:picMkLst>
            <pc:docMk/>
            <pc:sldMk cId="3002617150" sldId="369"/>
            <ac:picMk id="4" creationId="{03CF15BA-ECEE-647D-C820-7463EF58B48A}"/>
          </ac:picMkLst>
        </pc:picChg>
      </pc:sldChg>
      <pc:sldChg chg="delSp modSp new mod">
        <pc:chgData name="Lorenzo Ariemma" userId="359e4d9b-18ad-408c-9e1b-373fb95ff396" providerId="ADAL" clId="{E3E75DDE-9678-B74F-A860-46CD1ABEB370}" dt="2022-12-05T15:59:36.576" v="9890" actId="20577"/>
        <pc:sldMkLst>
          <pc:docMk/>
          <pc:sldMk cId="3809730248" sldId="370"/>
        </pc:sldMkLst>
        <pc:spChg chg="mod">
          <ac:chgData name="Lorenzo Ariemma" userId="359e4d9b-18ad-408c-9e1b-373fb95ff396" providerId="ADAL" clId="{E3E75DDE-9678-B74F-A860-46CD1ABEB370}" dt="2022-11-30T16:45:50.319" v="5575" actId="20577"/>
          <ac:spMkLst>
            <pc:docMk/>
            <pc:sldMk cId="3809730248" sldId="370"/>
            <ac:spMk id="2" creationId="{C9EAA881-5937-8DE2-AE9B-6297B1D60626}"/>
          </ac:spMkLst>
        </pc:spChg>
        <pc:spChg chg="mod">
          <ac:chgData name="Lorenzo Ariemma" userId="359e4d9b-18ad-408c-9e1b-373fb95ff396" providerId="ADAL" clId="{E3E75DDE-9678-B74F-A860-46CD1ABEB370}" dt="2022-12-05T15:59:36.576" v="9890" actId="20577"/>
          <ac:spMkLst>
            <pc:docMk/>
            <pc:sldMk cId="3809730248" sldId="370"/>
            <ac:spMk id="3" creationId="{0FE477C0-0DFE-0FCA-128C-C0A257075F1C}"/>
          </ac:spMkLst>
        </pc:spChg>
        <pc:spChg chg="del">
          <ac:chgData name="Lorenzo Ariemma" userId="359e4d9b-18ad-408c-9e1b-373fb95ff396" providerId="ADAL" clId="{E3E75DDE-9678-B74F-A860-46CD1ABEB370}" dt="2022-11-30T16:45:40.347" v="5558" actId="478"/>
          <ac:spMkLst>
            <pc:docMk/>
            <pc:sldMk cId="3809730248" sldId="370"/>
            <ac:spMk id="4" creationId="{8C58B208-5166-CDDD-A779-1A9FE53399F1}"/>
          </ac:spMkLst>
        </pc:spChg>
      </pc:sldChg>
      <pc:sldChg chg="add del">
        <pc:chgData name="Lorenzo Ariemma" userId="359e4d9b-18ad-408c-9e1b-373fb95ff396" providerId="ADAL" clId="{E3E75DDE-9678-B74F-A860-46CD1ABEB370}" dt="2022-11-30T16:57:01.549" v="6031" actId="2696"/>
        <pc:sldMkLst>
          <pc:docMk/>
          <pc:sldMk cId="2104606695" sldId="371"/>
        </pc:sldMkLst>
      </pc:sldChg>
      <pc:sldChg chg="addSp delSp modSp add del mod modNotesTx">
        <pc:chgData name="Lorenzo Ariemma" userId="359e4d9b-18ad-408c-9e1b-373fb95ff396" providerId="ADAL" clId="{E3E75DDE-9678-B74F-A860-46CD1ABEB370}" dt="2022-12-05T10:43:01.017" v="8775" actId="2696"/>
        <pc:sldMkLst>
          <pc:docMk/>
          <pc:sldMk cId="4054125651" sldId="371"/>
        </pc:sldMkLst>
        <pc:spChg chg="mod">
          <ac:chgData name="Lorenzo Ariemma" userId="359e4d9b-18ad-408c-9e1b-373fb95ff396" providerId="ADAL" clId="{E3E75DDE-9678-B74F-A860-46CD1ABEB370}" dt="2022-11-30T18:36:44.215" v="8445" actId="20577"/>
          <ac:spMkLst>
            <pc:docMk/>
            <pc:sldMk cId="4054125651" sldId="371"/>
            <ac:spMk id="2" creationId="{C9EAA881-5937-8DE2-AE9B-6297B1D60626}"/>
          </ac:spMkLst>
        </pc:spChg>
        <pc:spChg chg="del">
          <ac:chgData name="Lorenzo Ariemma" userId="359e4d9b-18ad-408c-9e1b-373fb95ff396" providerId="ADAL" clId="{E3E75DDE-9678-B74F-A860-46CD1ABEB370}" dt="2022-11-30T16:57:08.196" v="6033" actId="478"/>
          <ac:spMkLst>
            <pc:docMk/>
            <pc:sldMk cId="4054125651" sldId="371"/>
            <ac:spMk id="3" creationId="{0FE477C0-0DFE-0FCA-128C-C0A257075F1C}"/>
          </ac:spMkLst>
        </pc:spChg>
        <pc:spChg chg="add del mod">
          <ac:chgData name="Lorenzo Ariemma" userId="359e4d9b-18ad-408c-9e1b-373fb95ff396" providerId="ADAL" clId="{E3E75DDE-9678-B74F-A860-46CD1ABEB370}" dt="2022-11-30T16:57:10.478" v="6034" actId="478"/>
          <ac:spMkLst>
            <pc:docMk/>
            <pc:sldMk cId="4054125651" sldId="371"/>
            <ac:spMk id="4" creationId="{17DE4020-0B56-443B-E336-BCB509A2C1DD}"/>
          </ac:spMkLst>
        </pc:spChg>
        <pc:picChg chg="add mod">
          <ac:chgData name="Lorenzo Ariemma" userId="359e4d9b-18ad-408c-9e1b-373fb95ff396" providerId="ADAL" clId="{E3E75DDE-9678-B74F-A860-46CD1ABEB370}" dt="2022-11-30T16:58:46.160" v="6073" actId="1076"/>
          <ac:picMkLst>
            <pc:docMk/>
            <pc:sldMk cId="4054125651" sldId="371"/>
            <ac:picMk id="1026" creationId="{9686DCD9-CDC1-400B-90D4-699B413B889A}"/>
          </ac:picMkLst>
        </pc:picChg>
        <pc:cxnChg chg="add mod">
          <ac:chgData name="Lorenzo Ariemma" userId="359e4d9b-18ad-408c-9e1b-373fb95ff396" providerId="ADAL" clId="{E3E75DDE-9678-B74F-A860-46CD1ABEB370}" dt="2022-11-30T16:58:57.052" v="6076" actId="1582"/>
          <ac:cxnSpMkLst>
            <pc:docMk/>
            <pc:sldMk cId="4054125651" sldId="371"/>
            <ac:cxnSpMk id="6" creationId="{D6E76ADE-E897-9764-4423-D99D3C80EE11}"/>
          </ac:cxnSpMkLst>
        </pc:cxnChg>
      </pc:sldChg>
      <pc:sldChg chg="delSp modSp new mod">
        <pc:chgData name="Lorenzo Ariemma" userId="359e4d9b-18ad-408c-9e1b-373fb95ff396" providerId="ADAL" clId="{E3E75DDE-9678-B74F-A860-46CD1ABEB370}" dt="2022-12-05T16:02:25.145" v="9923" actId="20577"/>
        <pc:sldMkLst>
          <pc:docMk/>
          <pc:sldMk cId="2267047333" sldId="372"/>
        </pc:sldMkLst>
        <pc:spChg chg="mod">
          <ac:chgData name="Lorenzo Ariemma" userId="359e4d9b-18ad-408c-9e1b-373fb95ff396" providerId="ADAL" clId="{E3E75DDE-9678-B74F-A860-46CD1ABEB370}" dt="2022-11-30T16:59:21.253" v="6111" actId="20577"/>
          <ac:spMkLst>
            <pc:docMk/>
            <pc:sldMk cId="2267047333" sldId="372"/>
            <ac:spMk id="2" creationId="{55FDD5C0-5629-02EA-79B5-ACF142EE2AFB}"/>
          </ac:spMkLst>
        </pc:spChg>
        <pc:spChg chg="mod">
          <ac:chgData name="Lorenzo Ariemma" userId="359e4d9b-18ad-408c-9e1b-373fb95ff396" providerId="ADAL" clId="{E3E75DDE-9678-B74F-A860-46CD1ABEB370}" dt="2022-12-05T16:02:25.145" v="9923" actId="20577"/>
          <ac:spMkLst>
            <pc:docMk/>
            <pc:sldMk cId="2267047333" sldId="372"/>
            <ac:spMk id="3" creationId="{78439226-3BB0-0B05-CFA6-CE7187E4CFAC}"/>
          </ac:spMkLst>
        </pc:spChg>
        <pc:spChg chg="del">
          <ac:chgData name="Lorenzo Ariemma" userId="359e4d9b-18ad-408c-9e1b-373fb95ff396" providerId="ADAL" clId="{E3E75DDE-9678-B74F-A860-46CD1ABEB370}" dt="2022-11-30T16:59:27.090" v="6121" actId="478"/>
          <ac:spMkLst>
            <pc:docMk/>
            <pc:sldMk cId="2267047333" sldId="372"/>
            <ac:spMk id="4" creationId="{14A415EF-3EE9-9B61-0A8A-D30EC3B8EA41}"/>
          </ac:spMkLst>
        </pc:spChg>
      </pc:sldChg>
      <pc:sldChg chg="delSp modSp new mod">
        <pc:chgData name="Lorenzo Ariemma" userId="359e4d9b-18ad-408c-9e1b-373fb95ff396" providerId="ADAL" clId="{E3E75DDE-9678-B74F-A860-46CD1ABEB370}" dt="2022-12-05T16:04:39.761" v="9957" actId="6549"/>
        <pc:sldMkLst>
          <pc:docMk/>
          <pc:sldMk cId="1112699219" sldId="373"/>
        </pc:sldMkLst>
        <pc:spChg chg="mod">
          <ac:chgData name="Lorenzo Ariemma" userId="359e4d9b-18ad-408c-9e1b-373fb95ff396" providerId="ADAL" clId="{E3E75DDE-9678-B74F-A860-46CD1ABEB370}" dt="2022-11-30T17:00:58.274" v="6175" actId="20577"/>
          <ac:spMkLst>
            <pc:docMk/>
            <pc:sldMk cId="1112699219" sldId="373"/>
            <ac:spMk id="2" creationId="{FBEF4A83-FFBF-5A1D-C98F-DD8C7B1D4C47}"/>
          </ac:spMkLst>
        </pc:spChg>
        <pc:spChg chg="mod">
          <ac:chgData name="Lorenzo Ariemma" userId="359e4d9b-18ad-408c-9e1b-373fb95ff396" providerId="ADAL" clId="{E3E75DDE-9678-B74F-A860-46CD1ABEB370}" dt="2022-12-05T16:04:39.761" v="9957" actId="6549"/>
          <ac:spMkLst>
            <pc:docMk/>
            <pc:sldMk cId="1112699219" sldId="373"/>
            <ac:spMk id="3" creationId="{BFC3BC7F-0B52-8679-D21A-AC6DC10984C3}"/>
          </ac:spMkLst>
        </pc:spChg>
        <pc:spChg chg="del">
          <ac:chgData name="Lorenzo Ariemma" userId="359e4d9b-18ad-408c-9e1b-373fb95ff396" providerId="ADAL" clId="{E3E75DDE-9678-B74F-A860-46CD1ABEB370}" dt="2022-11-30T17:01:15.760" v="6180" actId="478"/>
          <ac:spMkLst>
            <pc:docMk/>
            <pc:sldMk cId="1112699219" sldId="373"/>
            <ac:spMk id="4" creationId="{3BEB50BA-4195-319B-214C-EC685A3732AF}"/>
          </ac:spMkLst>
        </pc:spChg>
      </pc:sldChg>
      <pc:sldChg chg="delSp modSp new mod">
        <pc:chgData name="Lorenzo Ariemma" userId="359e4d9b-18ad-408c-9e1b-373fb95ff396" providerId="ADAL" clId="{E3E75DDE-9678-B74F-A860-46CD1ABEB370}" dt="2022-12-05T16:02:45.909" v="9925" actId="20577"/>
        <pc:sldMkLst>
          <pc:docMk/>
          <pc:sldMk cId="234039205" sldId="374"/>
        </pc:sldMkLst>
        <pc:spChg chg="mod">
          <ac:chgData name="Lorenzo Ariemma" userId="359e4d9b-18ad-408c-9e1b-373fb95ff396" providerId="ADAL" clId="{E3E75DDE-9678-B74F-A860-46CD1ABEB370}" dt="2022-12-05T16:02:45.909" v="9925" actId="20577"/>
          <ac:spMkLst>
            <pc:docMk/>
            <pc:sldMk cId="234039205" sldId="374"/>
            <ac:spMk id="2" creationId="{131F5A25-AC81-65CC-86E1-5DB163F4ACCB}"/>
          </ac:spMkLst>
        </pc:spChg>
        <pc:spChg chg="mod">
          <ac:chgData name="Lorenzo Ariemma" userId="359e4d9b-18ad-408c-9e1b-373fb95ff396" providerId="ADAL" clId="{E3E75DDE-9678-B74F-A860-46CD1ABEB370}" dt="2022-11-30T18:22:59.383" v="7943" actId="20577"/>
          <ac:spMkLst>
            <pc:docMk/>
            <pc:sldMk cId="234039205" sldId="374"/>
            <ac:spMk id="3" creationId="{94D8752F-8DED-6CE9-3CA8-695E80E2A037}"/>
          </ac:spMkLst>
        </pc:spChg>
        <pc:spChg chg="del">
          <ac:chgData name="Lorenzo Ariemma" userId="359e4d9b-18ad-408c-9e1b-373fb95ff396" providerId="ADAL" clId="{E3E75DDE-9678-B74F-A860-46CD1ABEB370}" dt="2022-11-30T18:21:36.172" v="7667" actId="478"/>
          <ac:spMkLst>
            <pc:docMk/>
            <pc:sldMk cId="234039205" sldId="374"/>
            <ac:spMk id="4" creationId="{EC1EFB5A-0CF7-2EEC-D3FD-A7DC868E3D44}"/>
          </ac:spMkLst>
        </pc:spChg>
      </pc:sldChg>
      <pc:sldChg chg="modSp new del mod">
        <pc:chgData name="Lorenzo Ariemma" userId="359e4d9b-18ad-408c-9e1b-373fb95ff396" providerId="ADAL" clId="{E3E75DDE-9678-B74F-A860-46CD1ABEB370}" dt="2022-12-05T10:46:17.068" v="8818" actId="2696"/>
        <pc:sldMkLst>
          <pc:docMk/>
          <pc:sldMk cId="890790050" sldId="375"/>
        </pc:sldMkLst>
        <pc:spChg chg="mod">
          <ac:chgData name="Lorenzo Ariemma" userId="359e4d9b-18ad-408c-9e1b-373fb95ff396" providerId="ADAL" clId="{E3E75DDE-9678-B74F-A860-46CD1ABEB370}" dt="2022-11-30T18:37:11.579" v="8500" actId="20577"/>
          <ac:spMkLst>
            <pc:docMk/>
            <pc:sldMk cId="890790050" sldId="375"/>
            <ac:spMk id="3" creationId="{528F5AF2-3337-F60E-A220-1EB23C516DAC}"/>
          </ac:spMkLst>
        </pc:spChg>
      </pc:sldChg>
      <pc:sldChg chg="modSp mod">
        <pc:chgData name="Lorenzo Ariemma" userId="359e4d9b-18ad-408c-9e1b-373fb95ff396" providerId="ADAL" clId="{E3E75DDE-9678-B74F-A860-46CD1ABEB370}" dt="2022-12-05T15:21:14.944" v="9619" actId="1037"/>
        <pc:sldMkLst>
          <pc:docMk/>
          <pc:sldMk cId="4231664482" sldId="376"/>
        </pc:sldMkLst>
        <pc:spChg chg="mod">
          <ac:chgData name="Lorenzo Ariemma" userId="359e4d9b-18ad-408c-9e1b-373fb95ff396" providerId="ADAL" clId="{E3E75DDE-9678-B74F-A860-46CD1ABEB370}" dt="2022-12-05T15:21:14.944" v="9619" actId="1037"/>
          <ac:spMkLst>
            <pc:docMk/>
            <pc:sldMk cId="4231664482" sldId="376"/>
            <ac:spMk id="60" creationId="{91109D74-D1A4-A292-334B-2A10780AB720}"/>
          </ac:spMkLst>
        </pc:spChg>
        <pc:cxnChg chg="mod">
          <ac:chgData name="Lorenzo Ariemma" userId="359e4d9b-18ad-408c-9e1b-373fb95ff396" providerId="ADAL" clId="{E3E75DDE-9678-B74F-A860-46CD1ABEB370}" dt="2022-12-05T15:21:14.944" v="9619" actId="1037"/>
          <ac:cxnSpMkLst>
            <pc:docMk/>
            <pc:sldMk cId="4231664482" sldId="376"/>
            <ac:cxnSpMk id="59" creationId="{7B95842E-92B2-788A-0BD0-2835D3BEE892}"/>
          </ac:cxnSpMkLst>
        </pc:cxnChg>
      </pc:sldChg>
      <pc:sldChg chg="modSp mod">
        <pc:chgData name="Lorenzo Ariemma" userId="359e4d9b-18ad-408c-9e1b-373fb95ff396" providerId="ADAL" clId="{E3E75DDE-9678-B74F-A860-46CD1ABEB370}" dt="2022-12-05T16:22:28.007" v="10410" actId="20577"/>
        <pc:sldMkLst>
          <pc:docMk/>
          <pc:sldMk cId="1829111720" sldId="378"/>
        </pc:sldMkLst>
        <pc:spChg chg="mod">
          <ac:chgData name="Lorenzo Ariemma" userId="359e4d9b-18ad-408c-9e1b-373fb95ff396" providerId="ADAL" clId="{E3E75DDE-9678-B74F-A860-46CD1ABEB370}" dt="2022-12-05T16:22:28.007" v="10410" actId="20577"/>
          <ac:spMkLst>
            <pc:docMk/>
            <pc:sldMk cId="1829111720" sldId="378"/>
            <ac:spMk id="171011" creationId="{2A2F9D3C-7863-FC88-61A1-4A684FC0A17C}"/>
          </ac:spMkLst>
        </pc:spChg>
      </pc:sldChg>
      <pc:sldChg chg="modSp mod">
        <pc:chgData name="Lorenzo Ariemma" userId="359e4d9b-18ad-408c-9e1b-373fb95ff396" providerId="ADAL" clId="{E3E75DDE-9678-B74F-A860-46CD1ABEB370}" dt="2022-12-05T16:20:21.946" v="10409" actId="20577"/>
        <pc:sldMkLst>
          <pc:docMk/>
          <pc:sldMk cId="3277379438" sldId="380"/>
        </pc:sldMkLst>
        <pc:spChg chg="mod">
          <ac:chgData name="Lorenzo Ariemma" userId="359e4d9b-18ad-408c-9e1b-373fb95ff396" providerId="ADAL" clId="{E3E75DDE-9678-B74F-A860-46CD1ABEB370}" dt="2022-12-05T16:10:29.210" v="10047" actId="6549"/>
          <ac:spMkLst>
            <pc:docMk/>
            <pc:sldMk cId="3277379438" sldId="380"/>
            <ac:spMk id="2" creationId="{E0566835-B88A-E137-59FC-7B42DF48AB8D}"/>
          </ac:spMkLst>
        </pc:spChg>
        <pc:spChg chg="mod">
          <ac:chgData name="Lorenzo Ariemma" userId="359e4d9b-18ad-408c-9e1b-373fb95ff396" providerId="ADAL" clId="{E3E75DDE-9678-B74F-A860-46CD1ABEB370}" dt="2022-12-05T16:20:21.946" v="10409" actId="20577"/>
          <ac:spMkLst>
            <pc:docMk/>
            <pc:sldMk cId="3277379438" sldId="380"/>
            <ac:spMk id="3" creationId="{C8181F9A-65BC-C359-9CD4-FECB4406B85D}"/>
          </ac:spMkLst>
        </pc:spChg>
      </pc:sldChg>
      <pc:sldChg chg="modSp mod">
        <pc:chgData name="Lorenzo Ariemma" userId="359e4d9b-18ad-408c-9e1b-373fb95ff396" providerId="ADAL" clId="{E3E75DDE-9678-B74F-A860-46CD1ABEB370}" dt="2022-12-05T15:15:13.120" v="9591" actId="20577"/>
        <pc:sldMkLst>
          <pc:docMk/>
          <pc:sldMk cId="4277905587" sldId="381"/>
        </pc:sldMkLst>
        <pc:spChg chg="mod">
          <ac:chgData name="Lorenzo Ariemma" userId="359e4d9b-18ad-408c-9e1b-373fb95ff396" providerId="ADAL" clId="{E3E75DDE-9678-B74F-A860-46CD1ABEB370}" dt="2022-12-05T15:15:13.120" v="9591" actId="20577"/>
          <ac:spMkLst>
            <pc:docMk/>
            <pc:sldMk cId="4277905587" sldId="381"/>
            <ac:spMk id="3" creationId="{BE1B5DEE-AB7B-DCD7-54E2-1613C33577F5}"/>
          </ac:spMkLst>
        </pc:spChg>
      </pc:sldChg>
      <pc:sldChg chg="modSp mod">
        <pc:chgData name="Lorenzo Ariemma" userId="359e4d9b-18ad-408c-9e1b-373fb95ff396" providerId="ADAL" clId="{E3E75DDE-9678-B74F-A860-46CD1ABEB370}" dt="2022-12-05T15:34:15.264" v="9650" actId="15"/>
        <pc:sldMkLst>
          <pc:docMk/>
          <pc:sldMk cId="1924747960" sldId="383"/>
        </pc:sldMkLst>
        <pc:spChg chg="mod">
          <ac:chgData name="Lorenzo Ariemma" userId="359e4d9b-18ad-408c-9e1b-373fb95ff396" providerId="ADAL" clId="{E3E75DDE-9678-B74F-A860-46CD1ABEB370}" dt="2022-12-05T15:34:15.264" v="9650" actId="15"/>
          <ac:spMkLst>
            <pc:docMk/>
            <pc:sldMk cId="1924747960" sldId="383"/>
            <ac:spMk id="3" creationId="{E324B1DB-3A6E-AF69-DDBF-15EF2A98DF7A}"/>
          </ac:spMkLst>
        </pc:spChg>
      </pc:sldChg>
      <pc:sldChg chg="modSp mod">
        <pc:chgData name="Lorenzo Ariemma" userId="359e4d9b-18ad-408c-9e1b-373fb95ff396" providerId="ADAL" clId="{E3E75DDE-9678-B74F-A860-46CD1ABEB370}" dt="2022-12-05T16:18:26.828" v="10378" actId="14"/>
        <pc:sldMkLst>
          <pc:docMk/>
          <pc:sldMk cId="1713942181" sldId="384"/>
        </pc:sldMkLst>
        <pc:spChg chg="mod">
          <ac:chgData name="Lorenzo Ariemma" userId="359e4d9b-18ad-408c-9e1b-373fb95ff396" providerId="ADAL" clId="{E3E75DDE-9678-B74F-A860-46CD1ABEB370}" dt="2022-12-05T16:18:21.022" v="10376" actId="20577"/>
          <ac:spMkLst>
            <pc:docMk/>
            <pc:sldMk cId="1713942181" sldId="384"/>
            <ac:spMk id="2" creationId="{0A4A691C-B819-FC4B-85BC-66DE1440810A}"/>
          </ac:spMkLst>
        </pc:spChg>
        <pc:spChg chg="mod">
          <ac:chgData name="Lorenzo Ariemma" userId="359e4d9b-18ad-408c-9e1b-373fb95ff396" providerId="ADAL" clId="{E3E75DDE-9678-B74F-A860-46CD1ABEB370}" dt="2022-12-05T16:18:26.828" v="10378" actId="14"/>
          <ac:spMkLst>
            <pc:docMk/>
            <pc:sldMk cId="1713942181" sldId="384"/>
            <ac:spMk id="3" creationId="{6DE7B016-BA1E-E72B-5B10-E9D0EBE20158}"/>
          </ac:spMkLst>
        </pc:spChg>
      </pc:sldChg>
      <pc:sldChg chg="modSp mod">
        <pc:chgData name="Lorenzo Ariemma" userId="359e4d9b-18ad-408c-9e1b-373fb95ff396" providerId="ADAL" clId="{E3E75DDE-9678-B74F-A860-46CD1ABEB370}" dt="2022-12-05T10:22:18.256" v="8597" actId="790"/>
        <pc:sldMkLst>
          <pc:docMk/>
          <pc:sldMk cId="2642840086" sldId="385"/>
        </pc:sldMkLst>
        <pc:spChg chg="mod">
          <ac:chgData name="Lorenzo Ariemma" userId="359e4d9b-18ad-408c-9e1b-373fb95ff396" providerId="ADAL" clId="{E3E75DDE-9678-B74F-A860-46CD1ABEB370}" dt="2022-12-05T10:22:18.256" v="8597" actId="790"/>
          <ac:spMkLst>
            <pc:docMk/>
            <pc:sldMk cId="2642840086" sldId="385"/>
            <ac:spMk id="3" creationId="{24867BCB-C205-BF78-5C00-8C2E4BAA3FF1}"/>
          </ac:spMkLst>
        </pc:spChg>
      </pc:sldChg>
      <pc:sldChg chg="del">
        <pc:chgData name="Lorenzo Ariemma" userId="359e4d9b-18ad-408c-9e1b-373fb95ff396" providerId="ADAL" clId="{E3E75DDE-9678-B74F-A860-46CD1ABEB370}" dt="2022-12-05T16:33:20.012" v="10642" actId="2696"/>
        <pc:sldMkLst>
          <pc:docMk/>
          <pc:sldMk cId="1295775453" sldId="386"/>
        </pc:sldMkLst>
      </pc:sldChg>
      <pc:sldChg chg="addSp delSp modSp mod">
        <pc:chgData name="Lorenzo Ariemma" userId="359e4d9b-18ad-408c-9e1b-373fb95ff396" providerId="ADAL" clId="{E3E75DDE-9678-B74F-A860-46CD1ABEB370}" dt="2022-12-05T16:32:40.460" v="10640" actId="14100"/>
        <pc:sldMkLst>
          <pc:docMk/>
          <pc:sldMk cId="2826634085" sldId="390"/>
        </pc:sldMkLst>
        <pc:spChg chg="add mod">
          <ac:chgData name="Lorenzo Ariemma" userId="359e4d9b-18ad-408c-9e1b-373fb95ff396" providerId="ADAL" clId="{E3E75DDE-9678-B74F-A860-46CD1ABEB370}" dt="2022-12-05T16:24:30.860" v="10414" actId="1076"/>
          <ac:spMkLst>
            <pc:docMk/>
            <pc:sldMk cId="2826634085" sldId="390"/>
            <ac:spMk id="2" creationId="{661DD4E4-4F5C-428D-E346-C7D3B63302F2}"/>
          </ac:spMkLst>
        </pc:spChg>
        <pc:spChg chg="add mod">
          <ac:chgData name="Lorenzo Ariemma" userId="359e4d9b-18ad-408c-9e1b-373fb95ff396" providerId="ADAL" clId="{E3E75DDE-9678-B74F-A860-46CD1ABEB370}" dt="2022-12-05T16:24:36.645" v="10416" actId="1076"/>
          <ac:spMkLst>
            <pc:docMk/>
            <pc:sldMk cId="2826634085" sldId="390"/>
            <ac:spMk id="3" creationId="{3955CD4F-DAFD-1261-4E3E-207E3790B24A}"/>
          </ac:spMkLst>
        </pc:spChg>
        <pc:spChg chg="add mod">
          <ac:chgData name="Lorenzo Ariemma" userId="359e4d9b-18ad-408c-9e1b-373fb95ff396" providerId="ADAL" clId="{E3E75DDE-9678-B74F-A860-46CD1ABEB370}" dt="2022-12-05T16:24:56.198" v="10418" actId="1076"/>
          <ac:spMkLst>
            <pc:docMk/>
            <pc:sldMk cId="2826634085" sldId="390"/>
            <ac:spMk id="7" creationId="{B66B0500-7FC4-B8FB-61A5-5420A6045FA5}"/>
          </ac:spMkLst>
        </pc:spChg>
        <pc:spChg chg="add mod">
          <ac:chgData name="Lorenzo Ariemma" userId="359e4d9b-18ad-408c-9e1b-373fb95ff396" providerId="ADAL" clId="{E3E75DDE-9678-B74F-A860-46CD1ABEB370}" dt="2022-12-05T16:24:56.198" v="10418" actId="1076"/>
          <ac:spMkLst>
            <pc:docMk/>
            <pc:sldMk cId="2826634085" sldId="390"/>
            <ac:spMk id="50" creationId="{1B8A72B2-985F-83E4-E475-95E537F7B591}"/>
          </ac:spMkLst>
        </pc:spChg>
        <pc:spChg chg="add mod">
          <ac:chgData name="Lorenzo Ariemma" userId="359e4d9b-18ad-408c-9e1b-373fb95ff396" providerId="ADAL" clId="{E3E75DDE-9678-B74F-A860-46CD1ABEB370}" dt="2022-12-05T16:29:17.655" v="10556" actId="207"/>
          <ac:spMkLst>
            <pc:docMk/>
            <pc:sldMk cId="2826634085" sldId="390"/>
            <ac:spMk id="51" creationId="{E15466F3-BFCF-DAB0-B8BC-79FABAB9EB8F}"/>
          </ac:spMkLst>
        </pc:spChg>
        <pc:spChg chg="add del">
          <ac:chgData name="Lorenzo Ariemma" userId="359e4d9b-18ad-408c-9e1b-373fb95ff396" providerId="ADAL" clId="{E3E75DDE-9678-B74F-A860-46CD1ABEB370}" dt="2022-12-05T16:30:49.613" v="10561" actId="478"/>
          <ac:spMkLst>
            <pc:docMk/>
            <pc:sldMk cId="2826634085" sldId="390"/>
            <ac:spMk id="60" creationId="{66C3E08B-CDB2-7576-873D-A73BE19792AE}"/>
          </ac:spMkLst>
        </pc:spChg>
        <pc:spChg chg="add mod">
          <ac:chgData name="Lorenzo Ariemma" userId="359e4d9b-18ad-408c-9e1b-373fb95ff396" providerId="ADAL" clId="{E3E75DDE-9678-B74F-A860-46CD1ABEB370}" dt="2022-12-05T16:31:25.712" v="10574" actId="1038"/>
          <ac:spMkLst>
            <pc:docMk/>
            <pc:sldMk cId="2826634085" sldId="390"/>
            <ac:spMk id="211968" creationId="{4E0C9479-705E-E18B-8391-5283C50A5CBA}"/>
          </ac:spMkLst>
        </pc:spChg>
        <pc:spChg chg="mod">
          <ac:chgData name="Lorenzo Ariemma" userId="359e4d9b-18ad-408c-9e1b-373fb95ff396" providerId="ADAL" clId="{E3E75DDE-9678-B74F-A860-46CD1ABEB370}" dt="2022-12-05T11:02:39.882" v="8867" actId="20577"/>
          <ac:spMkLst>
            <pc:docMk/>
            <pc:sldMk cId="2826634085" sldId="390"/>
            <ac:spMk id="211970" creationId="{EDFD10A7-4F6B-B00A-C376-DC850B6EF276}"/>
          </ac:spMkLst>
        </pc:spChg>
        <pc:spChg chg="add mod">
          <ac:chgData name="Lorenzo Ariemma" userId="359e4d9b-18ad-408c-9e1b-373fb95ff396" providerId="ADAL" clId="{E3E75DDE-9678-B74F-A860-46CD1ABEB370}" dt="2022-12-05T16:32:07.847" v="10597" actId="14100"/>
          <ac:spMkLst>
            <pc:docMk/>
            <pc:sldMk cId="2826634085" sldId="390"/>
            <ac:spMk id="211971" creationId="{15DE6759-D6E6-61AC-55AC-FF26AA40F46A}"/>
          </ac:spMkLst>
        </pc:spChg>
        <pc:spChg chg="add mod">
          <ac:chgData name="Lorenzo Ariemma" userId="359e4d9b-18ad-408c-9e1b-373fb95ff396" providerId="ADAL" clId="{E3E75DDE-9678-B74F-A860-46CD1ABEB370}" dt="2022-12-05T16:32:40.460" v="10640" actId="14100"/>
          <ac:spMkLst>
            <pc:docMk/>
            <pc:sldMk cId="2826634085" sldId="390"/>
            <ac:spMk id="211975" creationId="{CCF8228C-5E8D-AE30-B0BC-3806C6E053C6}"/>
          </ac:spMkLst>
        </pc:spChg>
        <pc:cxnChg chg="add mod">
          <ac:chgData name="Lorenzo Ariemma" userId="359e4d9b-18ad-408c-9e1b-373fb95ff396" providerId="ADAL" clId="{E3E75DDE-9678-B74F-A860-46CD1ABEB370}" dt="2022-12-05T16:28:55.331" v="10524" actId="20577"/>
          <ac:cxnSpMkLst>
            <pc:docMk/>
            <pc:sldMk cId="2826634085" sldId="390"/>
            <ac:cxnSpMk id="52" creationId="{BCADB38B-13C3-77AC-A506-CC8B14333615}"/>
          </ac:cxnSpMkLst>
        </pc:cxnChg>
        <pc:cxnChg chg="add del mod">
          <ac:chgData name="Lorenzo Ariemma" userId="359e4d9b-18ad-408c-9e1b-373fb95ff396" providerId="ADAL" clId="{E3E75DDE-9678-B74F-A860-46CD1ABEB370}" dt="2022-12-05T16:29:50.861" v="10559" actId="478"/>
          <ac:cxnSpMkLst>
            <pc:docMk/>
            <pc:sldMk cId="2826634085" sldId="390"/>
            <ac:cxnSpMk id="59" creationId="{57876A9C-8B1C-4B9B-28BF-4C5EDC91E02C}"/>
          </ac:cxnSpMkLst>
        </pc:cxnChg>
        <pc:cxnChg chg="add mod">
          <ac:chgData name="Lorenzo Ariemma" userId="359e4d9b-18ad-408c-9e1b-373fb95ff396" providerId="ADAL" clId="{E3E75DDE-9678-B74F-A860-46CD1ABEB370}" dt="2022-12-05T16:31:10.680" v="10565" actId="693"/>
          <ac:cxnSpMkLst>
            <pc:docMk/>
            <pc:sldMk cId="2826634085" sldId="390"/>
            <ac:cxnSpMk id="63" creationId="{DCCF09C9-FA8D-5BA6-CB6E-2DF433CC4574}"/>
          </ac:cxnSpMkLst>
        </pc:cxnChg>
        <pc:cxnChg chg="add mod">
          <ac:chgData name="Lorenzo Ariemma" userId="359e4d9b-18ad-408c-9e1b-373fb95ff396" providerId="ADAL" clId="{E3E75DDE-9678-B74F-A860-46CD1ABEB370}" dt="2022-12-05T16:32:11.731" v="10602" actId="1035"/>
          <ac:cxnSpMkLst>
            <pc:docMk/>
            <pc:sldMk cId="2826634085" sldId="390"/>
            <ac:cxnSpMk id="211972" creationId="{FA2EB6DC-B453-C1E9-78F0-D019AB4057D0}"/>
          </ac:cxnSpMkLst>
        </pc:cxnChg>
      </pc:sldChg>
      <pc:sldChg chg="modSp mod">
        <pc:chgData name="Lorenzo Ariemma" userId="359e4d9b-18ad-408c-9e1b-373fb95ff396" providerId="ADAL" clId="{E3E75DDE-9678-B74F-A860-46CD1ABEB370}" dt="2022-12-05T15:00:45.918" v="9377" actId="20577"/>
        <pc:sldMkLst>
          <pc:docMk/>
          <pc:sldMk cId="1406850179" sldId="391"/>
        </pc:sldMkLst>
        <pc:spChg chg="mod">
          <ac:chgData name="Lorenzo Ariemma" userId="359e4d9b-18ad-408c-9e1b-373fb95ff396" providerId="ADAL" clId="{E3E75DDE-9678-B74F-A860-46CD1ABEB370}" dt="2022-12-05T15:00:45.918" v="9377" actId="20577"/>
          <ac:spMkLst>
            <pc:docMk/>
            <pc:sldMk cId="1406850179" sldId="391"/>
            <ac:spMk id="3" creationId="{0B74ED4B-CE9D-6681-EDA8-827FC3359261}"/>
          </ac:spMkLst>
        </pc:spChg>
      </pc:sldChg>
      <pc:sldChg chg="modSp mod">
        <pc:chgData name="Lorenzo Ariemma" userId="359e4d9b-18ad-408c-9e1b-373fb95ff396" providerId="ADAL" clId="{E3E75DDE-9678-B74F-A860-46CD1ABEB370}" dt="2022-12-05T14:59:15.968" v="9365" actId="20577"/>
        <pc:sldMkLst>
          <pc:docMk/>
          <pc:sldMk cId="1404994537" sldId="392"/>
        </pc:sldMkLst>
        <pc:spChg chg="mod">
          <ac:chgData name="Lorenzo Ariemma" userId="359e4d9b-18ad-408c-9e1b-373fb95ff396" providerId="ADAL" clId="{E3E75DDE-9678-B74F-A860-46CD1ABEB370}" dt="2022-12-05T14:59:15.968" v="9365" actId="20577"/>
          <ac:spMkLst>
            <pc:docMk/>
            <pc:sldMk cId="1404994537" sldId="392"/>
            <ac:spMk id="3" creationId="{1DB633AF-CE21-B485-16C1-31371AADBB52}"/>
          </ac:spMkLst>
        </pc:spChg>
      </pc:sldChg>
      <pc:sldChg chg="modSp mod modAnim">
        <pc:chgData name="Lorenzo Ariemma" userId="359e4d9b-18ad-408c-9e1b-373fb95ff396" providerId="ADAL" clId="{E3E75DDE-9678-B74F-A860-46CD1ABEB370}" dt="2022-12-05T15:00:32.086" v="9375" actId="14100"/>
        <pc:sldMkLst>
          <pc:docMk/>
          <pc:sldMk cId="2667200979" sldId="393"/>
        </pc:sldMkLst>
        <pc:picChg chg="mod modCrop">
          <ac:chgData name="Lorenzo Ariemma" userId="359e4d9b-18ad-408c-9e1b-373fb95ff396" providerId="ADAL" clId="{E3E75DDE-9678-B74F-A860-46CD1ABEB370}" dt="2022-12-05T15:00:08.295" v="9370" actId="1076"/>
          <ac:picMkLst>
            <pc:docMk/>
            <pc:sldMk cId="2667200979" sldId="393"/>
            <ac:picMk id="6" creationId="{EC8E5BC5-B6CF-A596-A137-718C44CE292D}"/>
          </ac:picMkLst>
        </pc:picChg>
        <pc:picChg chg="mod">
          <ac:chgData name="Lorenzo Ariemma" userId="359e4d9b-18ad-408c-9e1b-373fb95ff396" providerId="ADAL" clId="{E3E75DDE-9678-B74F-A860-46CD1ABEB370}" dt="2022-12-05T15:00:32.086" v="9375" actId="14100"/>
          <ac:picMkLst>
            <pc:docMk/>
            <pc:sldMk cId="2667200979" sldId="393"/>
            <ac:picMk id="8" creationId="{D34FB35B-0279-3830-2240-1C5C5A524E65}"/>
          </ac:picMkLst>
        </pc:picChg>
      </pc:sldChg>
      <pc:sldChg chg="modSp mod">
        <pc:chgData name="Lorenzo Ariemma" userId="359e4d9b-18ad-408c-9e1b-373fb95ff396" providerId="ADAL" clId="{E3E75DDE-9678-B74F-A860-46CD1ABEB370}" dt="2022-12-05T14:45:09.588" v="9319" actId="20577"/>
        <pc:sldMkLst>
          <pc:docMk/>
          <pc:sldMk cId="2841939796" sldId="395"/>
        </pc:sldMkLst>
        <pc:spChg chg="mod">
          <ac:chgData name="Lorenzo Ariemma" userId="359e4d9b-18ad-408c-9e1b-373fb95ff396" providerId="ADAL" clId="{E3E75DDE-9678-B74F-A860-46CD1ABEB370}" dt="2022-12-05T14:45:09.588" v="9319" actId="20577"/>
          <ac:spMkLst>
            <pc:docMk/>
            <pc:sldMk cId="2841939796" sldId="395"/>
            <ac:spMk id="6" creationId="{53E292DA-1C82-1E41-BC1E-EB3521B0C8E0}"/>
          </ac:spMkLst>
        </pc:spChg>
      </pc:sldChg>
      <pc:sldChg chg="addSp delSp modSp del">
        <pc:chgData name="Lorenzo Ariemma" userId="359e4d9b-18ad-408c-9e1b-373fb95ff396" providerId="ADAL" clId="{E3E75DDE-9678-B74F-A860-46CD1ABEB370}" dt="2022-12-05T09:57:23.471" v="8535" actId="2696"/>
        <pc:sldMkLst>
          <pc:docMk/>
          <pc:sldMk cId="1134794442" sldId="396"/>
        </pc:sldMkLst>
        <pc:spChg chg="del">
          <ac:chgData name="Lorenzo Ariemma" userId="359e4d9b-18ad-408c-9e1b-373fb95ff396" providerId="ADAL" clId="{E3E75DDE-9678-B74F-A860-46CD1ABEB370}" dt="2022-12-05T09:56:14.856" v="8503" actId="478"/>
          <ac:spMkLst>
            <pc:docMk/>
            <pc:sldMk cId="1134794442" sldId="396"/>
            <ac:spMk id="3" creationId="{80DD16A1-4E3A-0032-66F0-8BF394ADA001}"/>
          </ac:spMkLst>
        </pc:spChg>
        <pc:spChg chg="add del mod">
          <ac:chgData name="Lorenzo Ariemma" userId="359e4d9b-18ad-408c-9e1b-373fb95ff396" providerId="ADAL" clId="{E3E75DDE-9678-B74F-A860-46CD1ABEB370}" dt="2022-12-05T09:56:17.496" v="8504" actId="478"/>
          <ac:spMkLst>
            <pc:docMk/>
            <pc:sldMk cId="1134794442" sldId="396"/>
            <ac:spMk id="4" creationId="{F7D296E8-3713-1BD9-216C-4D797A4AE2CC}"/>
          </ac:spMkLst>
        </pc:spChg>
      </pc:sldChg>
      <pc:sldChg chg="delSp modSp mod">
        <pc:chgData name="Lorenzo Ariemma" userId="359e4d9b-18ad-408c-9e1b-373fb95ff396" providerId="ADAL" clId="{E3E75DDE-9678-B74F-A860-46CD1ABEB370}" dt="2022-12-05T15:08:56.838" v="9572" actId="790"/>
        <pc:sldMkLst>
          <pc:docMk/>
          <pc:sldMk cId="1250691116" sldId="397"/>
        </pc:sldMkLst>
        <pc:spChg chg="mod">
          <ac:chgData name="Lorenzo Ariemma" userId="359e4d9b-18ad-408c-9e1b-373fb95ff396" providerId="ADAL" clId="{E3E75DDE-9678-B74F-A860-46CD1ABEB370}" dt="2022-12-05T15:08:29.954" v="9563" actId="20577"/>
          <ac:spMkLst>
            <pc:docMk/>
            <pc:sldMk cId="1250691116" sldId="397"/>
            <ac:spMk id="2" creationId="{E63B1782-6B72-89B6-9B1A-AA84F9ED0C68}"/>
          </ac:spMkLst>
        </pc:spChg>
        <pc:spChg chg="mod">
          <ac:chgData name="Lorenzo Ariemma" userId="359e4d9b-18ad-408c-9e1b-373fb95ff396" providerId="ADAL" clId="{E3E75DDE-9678-B74F-A860-46CD1ABEB370}" dt="2022-12-05T15:08:56.838" v="9572" actId="790"/>
          <ac:spMkLst>
            <pc:docMk/>
            <pc:sldMk cId="1250691116" sldId="397"/>
            <ac:spMk id="3" creationId="{BD5755F4-A42D-C1F3-9C59-1BE4A9D055C5}"/>
          </ac:spMkLst>
        </pc:spChg>
        <pc:spChg chg="del">
          <ac:chgData name="Lorenzo Ariemma" userId="359e4d9b-18ad-408c-9e1b-373fb95ff396" providerId="ADAL" clId="{E3E75DDE-9678-B74F-A860-46CD1ABEB370}" dt="2022-12-05T10:00:45.129" v="8554" actId="478"/>
          <ac:spMkLst>
            <pc:docMk/>
            <pc:sldMk cId="1250691116" sldId="397"/>
            <ac:spMk id="4" creationId="{A92C50CD-8923-803E-AA2E-B3638A146BB7}"/>
          </ac:spMkLst>
        </pc:spChg>
      </pc:sldChg>
      <pc:sldChg chg="delSp modSp add mod">
        <pc:chgData name="Lorenzo Ariemma" userId="359e4d9b-18ad-408c-9e1b-373fb95ff396" providerId="ADAL" clId="{E3E75DDE-9678-B74F-A860-46CD1ABEB370}" dt="2022-12-05T09:59:28.461" v="8551" actId="20577"/>
        <pc:sldMkLst>
          <pc:docMk/>
          <pc:sldMk cId="2175868645" sldId="398"/>
        </pc:sldMkLst>
        <pc:spChg chg="mod">
          <ac:chgData name="Lorenzo Ariemma" userId="359e4d9b-18ad-408c-9e1b-373fb95ff396" providerId="ADAL" clId="{E3E75DDE-9678-B74F-A860-46CD1ABEB370}" dt="2022-12-05T09:59:28.461" v="8551" actId="20577"/>
          <ac:spMkLst>
            <pc:docMk/>
            <pc:sldMk cId="2175868645" sldId="398"/>
            <ac:spMk id="4" creationId="{B7E51F48-B6E2-7D2B-05F8-88BD3E7A8A1C}"/>
          </ac:spMkLst>
        </pc:spChg>
        <pc:spChg chg="mod">
          <ac:chgData name="Lorenzo Ariemma" userId="359e4d9b-18ad-408c-9e1b-373fb95ff396" providerId="ADAL" clId="{E3E75DDE-9678-B74F-A860-46CD1ABEB370}" dt="2022-12-05T09:57:19.420" v="8534" actId="1036"/>
          <ac:spMkLst>
            <pc:docMk/>
            <pc:sldMk cId="2175868645" sldId="398"/>
            <ac:spMk id="5" creationId="{9A9C2D34-0886-0EFC-D9F7-020CAA6024E1}"/>
          </ac:spMkLst>
        </pc:spChg>
        <pc:spChg chg="mod">
          <ac:chgData name="Lorenzo Ariemma" userId="359e4d9b-18ad-408c-9e1b-373fb95ff396" providerId="ADAL" clId="{E3E75DDE-9678-B74F-A860-46CD1ABEB370}" dt="2022-12-05T09:57:19.420" v="8534" actId="1036"/>
          <ac:spMkLst>
            <pc:docMk/>
            <pc:sldMk cId="2175868645" sldId="398"/>
            <ac:spMk id="6" creationId="{9B6C7A8C-2523-E280-12D8-2783DE31C5DB}"/>
          </ac:spMkLst>
        </pc:spChg>
        <pc:spChg chg="mod">
          <ac:chgData name="Lorenzo Ariemma" userId="359e4d9b-18ad-408c-9e1b-373fb95ff396" providerId="ADAL" clId="{E3E75DDE-9678-B74F-A860-46CD1ABEB370}" dt="2022-12-05T09:59:26.732" v="8549" actId="20577"/>
          <ac:spMkLst>
            <pc:docMk/>
            <pc:sldMk cId="2175868645" sldId="398"/>
            <ac:spMk id="8" creationId="{6B75D1C9-016B-058B-CF4E-B22B77BE5AA7}"/>
          </ac:spMkLst>
        </pc:spChg>
        <pc:spChg chg="del">
          <ac:chgData name="Lorenzo Ariemma" userId="359e4d9b-18ad-408c-9e1b-373fb95ff396" providerId="ADAL" clId="{E3E75DDE-9678-B74F-A860-46CD1ABEB370}" dt="2022-12-05T09:56:32.888" v="8506" actId="478"/>
          <ac:spMkLst>
            <pc:docMk/>
            <pc:sldMk cId="2175868645" sldId="398"/>
            <ac:spMk id="9" creationId="{E331D0A9-5F8C-998F-70DD-BBA22E5857B8}"/>
          </ac:spMkLst>
        </pc:spChg>
        <pc:spChg chg="del">
          <ac:chgData name="Lorenzo Ariemma" userId="359e4d9b-18ad-408c-9e1b-373fb95ff396" providerId="ADAL" clId="{E3E75DDE-9678-B74F-A860-46CD1ABEB370}" dt="2022-12-05T09:56:33.629" v="8507" actId="478"/>
          <ac:spMkLst>
            <pc:docMk/>
            <pc:sldMk cId="2175868645" sldId="398"/>
            <ac:spMk id="10" creationId="{86427469-6B59-A512-7939-491C8E964ACA}"/>
          </ac:spMkLst>
        </pc:spChg>
        <pc:spChg chg="mod">
          <ac:chgData name="Lorenzo Ariemma" userId="359e4d9b-18ad-408c-9e1b-373fb95ff396" providerId="ADAL" clId="{E3E75DDE-9678-B74F-A860-46CD1ABEB370}" dt="2022-12-05T09:56:42.590" v="8528" actId="20577"/>
          <ac:spMkLst>
            <pc:docMk/>
            <pc:sldMk cId="2175868645" sldId="398"/>
            <ac:spMk id="172034" creationId="{57AE188A-CD86-437D-A851-23D550A74336}"/>
          </ac:spMkLst>
        </pc:spChg>
      </pc:sldChg>
      <pc:sldChg chg="addSp delSp modSp add mod modAnim modNotesTx">
        <pc:chgData name="Lorenzo Ariemma" userId="359e4d9b-18ad-408c-9e1b-373fb95ff396" providerId="ADAL" clId="{E3E75DDE-9678-B74F-A860-46CD1ABEB370}" dt="2022-12-06T11:19:31.341" v="10745" actId="1076"/>
        <pc:sldMkLst>
          <pc:docMk/>
          <pc:sldMk cId="1540973588" sldId="399"/>
        </pc:sldMkLst>
        <pc:spChg chg="add mod">
          <ac:chgData name="Lorenzo Ariemma" userId="359e4d9b-18ad-408c-9e1b-373fb95ff396" providerId="ADAL" clId="{E3E75DDE-9678-B74F-A860-46CD1ABEB370}" dt="2022-12-05T10:39:57.205" v="8706" actId="1076"/>
          <ac:spMkLst>
            <pc:docMk/>
            <pc:sldMk cId="1540973588" sldId="399"/>
            <ac:spMk id="3" creationId="{6E1C9B33-C9A5-1995-3FE6-6BD1FB670BD5}"/>
          </ac:spMkLst>
        </pc:spChg>
        <pc:spChg chg="add mod">
          <ac:chgData name="Lorenzo Ariemma" userId="359e4d9b-18ad-408c-9e1b-373fb95ff396" providerId="ADAL" clId="{E3E75DDE-9678-B74F-A860-46CD1ABEB370}" dt="2022-12-05T10:40:04.459" v="8707" actId="1076"/>
          <ac:spMkLst>
            <pc:docMk/>
            <pc:sldMk cId="1540973588" sldId="399"/>
            <ac:spMk id="4" creationId="{B5DECD0F-9C46-CB07-FEB4-AE67764BAA12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5" creationId="{1F1DEE52-943D-3C1D-9BD3-94FC5AF29F1D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7" creationId="{FAA31A4F-87BE-DF8B-7C22-D9A6180D3C5D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18" creationId="{86224472-FF40-1154-9649-FCEBDD594269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27" creationId="{8B42CA07-7182-CF97-983B-4ECE36F9B286}"/>
          </ac:spMkLst>
        </pc:spChg>
        <pc:spChg chg="add mod">
          <ac:chgData name="Lorenzo Ariemma" userId="359e4d9b-18ad-408c-9e1b-373fb95ff396" providerId="ADAL" clId="{E3E75DDE-9678-B74F-A860-46CD1ABEB370}" dt="2022-12-05T10:39:57.205" v="8706" actId="1076"/>
          <ac:spMkLst>
            <pc:docMk/>
            <pc:sldMk cId="1540973588" sldId="399"/>
            <ac:spMk id="29" creationId="{EF6827FC-CFBF-FE94-0521-0BCC3F68FAED}"/>
          </ac:spMkLst>
        </pc:spChg>
        <pc:spChg chg="add mod">
          <ac:chgData name="Lorenzo Ariemma" userId="359e4d9b-18ad-408c-9e1b-373fb95ff396" providerId="ADAL" clId="{E3E75DDE-9678-B74F-A860-46CD1ABEB370}" dt="2022-12-05T10:40:04.459" v="8707" actId="1076"/>
          <ac:spMkLst>
            <pc:docMk/>
            <pc:sldMk cId="1540973588" sldId="399"/>
            <ac:spMk id="34" creationId="{48997937-70D2-398C-0B3B-B0E3DA69B769}"/>
          </ac:spMkLst>
        </pc:spChg>
        <pc:spChg chg="add mod">
          <ac:chgData name="Lorenzo Ariemma" userId="359e4d9b-18ad-408c-9e1b-373fb95ff396" providerId="ADAL" clId="{E3E75DDE-9678-B74F-A860-46CD1ABEB370}" dt="2022-12-05T10:37:02.370" v="8700" actId="1076"/>
          <ac:spMkLst>
            <pc:docMk/>
            <pc:sldMk cId="1540973588" sldId="399"/>
            <ac:spMk id="35" creationId="{7978C28D-D054-B7B0-533F-4E4572CB4A12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36" creationId="{BB37A29E-EA58-A367-21F5-F26D8274D126}"/>
          </ac:spMkLst>
        </pc:spChg>
        <pc:spChg chg="add mod">
          <ac:chgData name="Lorenzo Ariemma" userId="359e4d9b-18ad-408c-9e1b-373fb95ff396" providerId="ADAL" clId="{E3E75DDE-9678-B74F-A860-46CD1ABEB370}" dt="2022-12-05T10:37:17.157" v="8701" actId="1076"/>
          <ac:spMkLst>
            <pc:docMk/>
            <pc:sldMk cId="1540973588" sldId="399"/>
            <ac:spMk id="37" creationId="{13B0359A-9B86-6778-A8F1-1EF02DD1BE41}"/>
          </ac:spMkLst>
        </pc:spChg>
        <pc:spChg chg="add mod">
          <ac:chgData name="Lorenzo Ariemma" userId="359e4d9b-18ad-408c-9e1b-373fb95ff396" providerId="ADAL" clId="{E3E75DDE-9678-B74F-A860-46CD1ABEB370}" dt="2022-12-05T10:40:37.947" v="8724" actId="1076"/>
          <ac:spMkLst>
            <pc:docMk/>
            <pc:sldMk cId="1540973588" sldId="399"/>
            <ac:spMk id="44" creationId="{274E9BD4-A8CC-024B-C5CF-61CA18966DEE}"/>
          </ac:spMkLst>
        </pc:spChg>
        <pc:spChg chg="add mod">
          <ac:chgData name="Lorenzo Ariemma" userId="359e4d9b-18ad-408c-9e1b-373fb95ff396" providerId="ADAL" clId="{E3E75DDE-9678-B74F-A860-46CD1ABEB370}" dt="2022-12-05T10:40:50.070" v="8726" actId="1076"/>
          <ac:spMkLst>
            <pc:docMk/>
            <pc:sldMk cId="1540973588" sldId="399"/>
            <ac:spMk id="45" creationId="{CAF7B281-8C51-7D08-BF35-583415167D16}"/>
          </ac:spMkLst>
        </pc:spChg>
        <pc:spChg chg="add mod">
          <ac:chgData name="Lorenzo Ariemma" userId="359e4d9b-18ad-408c-9e1b-373fb95ff396" providerId="ADAL" clId="{E3E75DDE-9678-B74F-A860-46CD1ABEB370}" dt="2022-12-05T11:08:22.443" v="8993" actId="1076"/>
          <ac:spMkLst>
            <pc:docMk/>
            <pc:sldMk cId="1540973588" sldId="399"/>
            <ac:spMk id="46" creationId="{14F2C6DE-9C7F-888C-7A90-034E7C701C96}"/>
          </ac:spMkLst>
        </pc:spChg>
        <pc:spChg chg="add mod">
          <ac:chgData name="Lorenzo Ariemma" userId="359e4d9b-18ad-408c-9e1b-373fb95ff396" providerId="ADAL" clId="{E3E75DDE-9678-B74F-A860-46CD1ABEB370}" dt="2022-12-05T11:08:38.571" v="8994" actId="1076"/>
          <ac:spMkLst>
            <pc:docMk/>
            <pc:sldMk cId="1540973588" sldId="399"/>
            <ac:spMk id="47" creationId="{497A8810-E67D-C104-153E-1D96F169499E}"/>
          </ac:spMkLst>
        </pc:spChg>
        <pc:spChg chg="add mod">
          <ac:chgData name="Lorenzo Ariemma" userId="359e4d9b-18ad-408c-9e1b-373fb95ff396" providerId="ADAL" clId="{E3E75DDE-9678-B74F-A860-46CD1ABEB370}" dt="2022-12-05T10:42:13.738" v="8743" actId="20577"/>
          <ac:spMkLst>
            <pc:docMk/>
            <pc:sldMk cId="1540973588" sldId="399"/>
            <ac:spMk id="48" creationId="{D1AED138-0D07-D7A2-7DD4-E421F88FEC1A}"/>
          </ac:spMkLst>
        </pc:spChg>
        <pc:spChg chg="add mod">
          <ac:chgData name="Lorenzo Ariemma" userId="359e4d9b-18ad-408c-9e1b-373fb95ff396" providerId="ADAL" clId="{E3E75DDE-9678-B74F-A860-46CD1ABEB370}" dt="2022-12-05T10:43:07.650" v="8784" actId="20577"/>
          <ac:spMkLst>
            <pc:docMk/>
            <pc:sldMk cId="1540973588" sldId="399"/>
            <ac:spMk id="49" creationId="{D9AD722E-B602-5E13-FB7B-0088636FF6E0}"/>
          </ac:spMkLst>
        </pc:spChg>
        <pc:spChg chg="add mod">
          <ac:chgData name="Lorenzo Ariemma" userId="359e4d9b-18ad-408c-9e1b-373fb95ff396" providerId="ADAL" clId="{E3E75DDE-9678-B74F-A860-46CD1ABEB370}" dt="2022-12-05T10:42:43.475" v="8774" actId="20577"/>
          <ac:spMkLst>
            <pc:docMk/>
            <pc:sldMk cId="1540973588" sldId="399"/>
            <ac:spMk id="50" creationId="{7027DB9B-6F87-1B51-103E-3E7B79457D7E}"/>
          </ac:spMkLst>
        </pc:spChg>
        <pc:spChg chg="add del">
          <ac:chgData name="Lorenzo Ariemma" userId="359e4d9b-18ad-408c-9e1b-373fb95ff396" providerId="ADAL" clId="{E3E75DDE-9678-B74F-A860-46CD1ABEB370}" dt="2022-12-05T10:43:39.584" v="8786" actId="478"/>
          <ac:spMkLst>
            <pc:docMk/>
            <pc:sldMk cId="1540973588" sldId="399"/>
            <ac:spMk id="51" creationId="{AFE0803B-31B0-04D6-90A9-BE564A186783}"/>
          </ac:spMkLst>
        </pc:spChg>
        <pc:spChg chg="add mod">
          <ac:chgData name="Lorenzo Ariemma" userId="359e4d9b-18ad-408c-9e1b-373fb95ff396" providerId="ADAL" clId="{E3E75DDE-9678-B74F-A860-46CD1ABEB370}" dt="2022-12-05T10:44:46.887" v="8804" actId="20577"/>
          <ac:spMkLst>
            <pc:docMk/>
            <pc:sldMk cId="1540973588" sldId="399"/>
            <ac:spMk id="52" creationId="{1A31841B-21D5-5358-0E74-FEBE8B86A8D3}"/>
          </ac:spMkLst>
        </pc:spChg>
        <pc:spChg chg="add mod">
          <ac:chgData name="Lorenzo Ariemma" userId="359e4d9b-18ad-408c-9e1b-373fb95ff396" providerId="ADAL" clId="{E3E75DDE-9678-B74F-A860-46CD1ABEB370}" dt="2022-12-06T11:19:18.711" v="10741" actId="1076"/>
          <ac:spMkLst>
            <pc:docMk/>
            <pc:sldMk cId="1540973588" sldId="399"/>
            <ac:spMk id="53" creationId="{BB67B4D6-B6B0-0400-6EA9-C8367E5D4606}"/>
          </ac:spMkLst>
        </pc:spChg>
        <pc:spChg chg="add mod">
          <ac:chgData name="Lorenzo Ariemma" userId="359e4d9b-18ad-408c-9e1b-373fb95ff396" providerId="ADAL" clId="{E3E75DDE-9678-B74F-A860-46CD1ABEB370}" dt="2022-12-06T11:19:31.341" v="10745" actId="1076"/>
          <ac:spMkLst>
            <pc:docMk/>
            <pc:sldMk cId="1540973588" sldId="399"/>
            <ac:spMk id="57" creationId="{3A09B8B0-E9D6-6A3B-E20E-EF8E87268DF7}"/>
          </ac:spMkLst>
        </pc:spChg>
        <pc:picChg chg="del">
          <ac:chgData name="Lorenzo Ariemma" userId="359e4d9b-18ad-408c-9e1b-373fb95ff396" providerId="ADAL" clId="{E3E75DDE-9678-B74F-A860-46CD1ABEB370}" dt="2022-12-05T10:28:42.471" v="8599" actId="478"/>
          <ac:picMkLst>
            <pc:docMk/>
            <pc:sldMk cId="1540973588" sldId="399"/>
            <ac:picMk id="1026" creationId="{9686DCD9-CDC1-400B-90D4-699B413B889A}"/>
          </ac:picMkLst>
        </pc:picChg>
        <pc:cxnChg chg="del">
          <ac:chgData name="Lorenzo Ariemma" userId="359e4d9b-18ad-408c-9e1b-373fb95ff396" providerId="ADAL" clId="{E3E75DDE-9678-B74F-A860-46CD1ABEB370}" dt="2022-12-05T10:28:45.308" v="8600" actId="478"/>
          <ac:cxnSpMkLst>
            <pc:docMk/>
            <pc:sldMk cId="1540973588" sldId="399"/>
            <ac:cxnSpMk id="6" creationId="{D6E76ADE-E897-9764-4423-D99D3C80EE11}"/>
          </ac:cxnSpMkLst>
        </pc:cxnChg>
        <pc:cxnChg chg="add mod">
          <ac:chgData name="Lorenzo Ariemma" userId="359e4d9b-18ad-408c-9e1b-373fb95ff396" providerId="ADAL" clId="{E3E75DDE-9678-B74F-A860-46CD1ABEB370}" dt="2022-12-05T10:37:17.157" v="8701" actId="1076"/>
          <ac:cxnSpMkLst>
            <pc:docMk/>
            <pc:sldMk cId="1540973588" sldId="399"/>
            <ac:cxnSpMk id="8" creationId="{360DFA95-73D9-4F45-BC9D-E3B9313F8C5C}"/>
          </ac:cxnSpMkLst>
        </pc:cxnChg>
        <pc:cxnChg chg="add mod">
          <ac:chgData name="Lorenzo Ariemma" userId="359e4d9b-18ad-408c-9e1b-373fb95ff396" providerId="ADAL" clId="{E3E75DDE-9678-B74F-A860-46CD1ABEB370}" dt="2022-12-05T10:39:57.205" v="8706" actId="1076"/>
          <ac:cxnSpMkLst>
            <pc:docMk/>
            <pc:sldMk cId="1540973588" sldId="399"/>
            <ac:cxnSpMk id="11" creationId="{E7A78272-B154-145C-B2C7-E47ABE9C6974}"/>
          </ac:cxnSpMkLst>
        </pc:cxnChg>
        <pc:cxnChg chg="add mod">
          <ac:chgData name="Lorenzo Ariemma" userId="359e4d9b-18ad-408c-9e1b-373fb95ff396" providerId="ADAL" clId="{E3E75DDE-9678-B74F-A860-46CD1ABEB370}" dt="2022-12-05T10:40:04.459" v="8707" actId="1076"/>
          <ac:cxnSpMkLst>
            <pc:docMk/>
            <pc:sldMk cId="1540973588" sldId="399"/>
            <ac:cxnSpMk id="14" creationId="{1C288CE7-CF14-CCA9-BACA-312AB9D855C2}"/>
          </ac:cxnSpMkLst>
        </pc:cxnChg>
        <pc:cxnChg chg="add mod">
          <ac:chgData name="Lorenzo Ariemma" userId="359e4d9b-18ad-408c-9e1b-373fb95ff396" providerId="ADAL" clId="{E3E75DDE-9678-B74F-A860-46CD1ABEB370}" dt="2022-12-05T10:37:17.157" v="8701" actId="1076"/>
          <ac:cxnSpMkLst>
            <pc:docMk/>
            <pc:sldMk cId="1540973588" sldId="399"/>
            <ac:cxnSpMk id="17" creationId="{46128CB9-D7CE-4FBB-E4B6-34F2F4B7A348}"/>
          </ac:cxnSpMkLst>
        </pc:cxnChg>
        <pc:cxnChg chg="add mod">
          <ac:chgData name="Lorenzo Ariemma" userId="359e4d9b-18ad-408c-9e1b-373fb95ff396" providerId="ADAL" clId="{E3E75DDE-9678-B74F-A860-46CD1ABEB370}" dt="2022-12-05T10:37:17.157" v="8701" actId="1076"/>
          <ac:cxnSpMkLst>
            <pc:docMk/>
            <pc:sldMk cId="1540973588" sldId="399"/>
            <ac:cxnSpMk id="26" creationId="{5ECEE641-CD11-0768-A963-D70CEEA6722A}"/>
          </ac:cxnSpMkLst>
        </pc:cxnChg>
        <pc:cxnChg chg="add mod">
          <ac:chgData name="Lorenzo Ariemma" userId="359e4d9b-18ad-408c-9e1b-373fb95ff396" providerId="ADAL" clId="{E3E75DDE-9678-B74F-A860-46CD1ABEB370}" dt="2022-12-05T10:39:57.205" v="8706" actId="1076"/>
          <ac:cxnSpMkLst>
            <pc:docMk/>
            <pc:sldMk cId="1540973588" sldId="399"/>
            <ac:cxnSpMk id="28" creationId="{51D9261D-1873-B56F-290F-FC7AE329F6DE}"/>
          </ac:cxnSpMkLst>
        </pc:cxnChg>
        <pc:cxnChg chg="add mod">
          <ac:chgData name="Lorenzo Ariemma" userId="359e4d9b-18ad-408c-9e1b-373fb95ff396" providerId="ADAL" clId="{E3E75DDE-9678-B74F-A860-46CD1ABEB370}" dt="2022-12-05T10:40:04.459" v="8707" actId="1076"/>
          <ac:cxnSpMkLst>
            <pc:docMk/>
            <pc:sldMk cId="1540973588" sldId="399"/>
            <ac:cxnSpMk id="33" creationId="{8051B0AE-2A3C-681F-0AB0-BA8CDF900A05}"/>
          </ac:cxnSpMkLst>
        </pc:cxnChg>
        <pc:cxnChg chg="add mod">
          <ac:chgData name="Lorenzo Ariemma" userId="359e4d9b-18ad-408c-9e1b-373fb95ff396" providerId="ADAL" clId="{E3E75DDE-9678-B74F-A860-46CD1ABEB370}" dt="2022-12-06T11:19:18.711" v="10741" actId="1076"/>
          <ac:cxnSpMkLst>
            <pc:docMk/>
            <pc:sldMk cId="1540973588" sldId="399"/>
            <ac:cxnSpMk id="54" creationId="{9FF2D1D1-10E6-F15D-4844-947615DC8577}"/>
          </ac:cxnSpMkLst>
        </pc:cxnChg>
        <pc:cxnChg chg="add mod">
          <ac:chgData name="Lorenzo Ariemma" userId="359e4d9b-18ad-408c-9e1b-373fb95ff396" providerId="ADAL" clId="{E3E75DDE-9678-B74F-A860-46CD1ABEB370}" dt="2022-12-06T11:19:31.341" v="10745" actId="1076"/>
          <ac:cxnSpMkLst>
            <pc:docMk/>
            <pc:sldMk cId="1540973588" sldId="399"/>
            <ac:cxnSpMk id="58" creationId="{8B89B74F-A2F8-B57E-861A-A23320882EA8}"/>
          </ac:cxnSpMkLst>
        </pc:cxnChg>
      </pc:sldChg>
      <pc:sldChg chg="addSp modSp add del mod modAnim modNotesTx">
        <pc:chgData name="Lorenzo Ariemma" userId="359e4d9b-18ad-408c-9e1b-373fb95ff396" providerId="ADAL" clId="{E3E75DDE-9678-B74F-A860-46CD1ABEB370}" dt="2022-12-05T16:07:41.008" v="9970" actId="2696"/>
        <pc:sldMkLst>
          <pc:docMk/>
          <pc:sldMk cId="2032049928" sldId="400"/>
        </pc:sldMkLst>
        <pc:spChg chg="mod">
          <ac:chgData name="Lorenzo Ariemma" userId="359e4d9b-18ad-408c-9e1b-373fb95ff396" providerId="ADAL" clId="{E3E75DDE-9678-B74F-A860-46CD1ABEB370}" dt="2022-12-05T10:46:23.339" v="8831" actId="20577"/>
          <ac:spMkLst>
            <pc:docMk/>
            <pc:sldMk cId="2032049928" sldId="400"/>
            <ac:spMk id="2" creationId="{C9EAA881-5937-8DE2-AE9B-6297B1D60626}"/>
          </ac:spMkLst>
        </pc:spChg>
        <pc:spChg chg="add mod">
          <ac:chgData name="Lorenzo Ariemma" userId="359e4d9b-18ad-408c-9e1b-373fb95ff396" providerId="ADAL" clId="{E3E75DDE-9678-B74F-A860-46CD1ABEB370}" dt="2022-12-05T16:06:17.874" v="9966" actId="20577"/>
          <ac:spMkLst>
            <pc:docMk/>
            <pc:sldMk cId="2032049928" sldId="400"/>
            <ac:spMk id="6" creationId="{FD091D4E-567F-3214-057E-3A099203ED74}"/>
          </ac:spMkLst>
        </pc:spChg>
      </pc:sldChg>
      <pc:sldChg chg="addSp delSp modSp add mod delAnim modAnim">
        <pc:chgData name="Lorenzo Ariemma" userId="359e4d9b-18ad-408c-9e1b-373fb95ff396" providerId="ADAL" clId="{E3E75DDE-9678-B74F-A860-46CD1ABEB370}" dt="2022-12-13T17:50:32.531" v="14260"/>
        <pc:sldMkLst>
          <pc:docMk/>
          <pc:sldMk cId="2584686922" sldId="401"/>
        </pc:sldMkLst>
        <pc:spChg chg="mod">
          <ac:chgData name="Lorenzo Ariemma" userId="359e4d9b-18ad-408c-9e1b-373fb95ff396" providerId="ADAL" clId="{E3E75DDE-9678-B74F-A860-46CD1ABEB370}" dt="2022-12-05T16:07:37.966" v="9969"/>
          <ac:spMkLst>
            <pc:docMk/>
            <pc:sldMk cId="2584686922" sldId="401"/>
            <ac:spMk id="2" creationId="{C9EAA881-5937-8DE2-AE9B-6297B1D6062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3" creationId="{6E1C9B33-C9A5-1995-3FE6-6BD1FB670BD5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4" creationId="{B5DECD0F-9C46-CB07-FEB4-AE67764BAA12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5" creationId="{1F1DEE52-943D-3C1D-9BD3-94FC5AF29F1D}"/>
          </ac:spMkLst>
        </pc:spChg>
        <pc:spChg chg="add 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6" creationId="{307B078C-EA28-466F-50B5-8215901A6B1C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7" creationId="{FAA31A4F-87BE-DF8B-7C22-D9A6180D3C5D}"/>
          </ac:spMkLst>
        </pc:spChg>
        <pc:spChg chg="add mod">
          <ac:chgData name="Lorenzo Ariemma" userId="359e4d9b-18ad-408c-9e1b-373fb95ff396" providerId="ADAL" clId="{E3E75DDE-9678-B74F-A860-46CD1ABEB370}" dt="2022-12-06T11:23:45.764" v="10753" actId="14100"/>
          <ac:spMkLst>
            <pc:docMk/>
            <pc:sldMk cId="2584686922" sldId="401"/>
            <ac:spMk id="9" creationId="{027CC8FF-097F-7CA4-4A44-5E6F7E104D5B}"/>
          </ac:spMkLst>
        </pc:spChg>
        <pc:spChg chg="add mod">
          <ac:chgData name="Lorenzo Ariemma" userId="359e4d9b-18ad-408c-9e1b-373fb95ff396" providerId="ADAL" clId="{E3E75DDE-9678-B74F-A860-46CD1ABEB370}" dt="2022-12-06T11:42:26.326" v="10844" actId="1076"/>
          <ac:spMkLst>
            <pc:docMk/>
            <pc:sldMk cId="2584686922" sldId="401"/>
            <ac:spMk id="10" creationId="{DED5E3ED-6A24-5E69-7ADF-724CCD48E039}"/>
          </ac:spMkLst>
        </pc:spChg>
        <pc:spChg chg="add mod">
          <ac:chgData name="Lorenzo Ariemma" userId="359e4d9b-18ad-408c-9e1b-373fb95ff396" providerId="ADAL" clId="{E3E75DDE-9678-B74F-A860-46CD1ABEB370}" dt="2022-12-06T11:41:53.514" v="10840" actId="1076"/>
          <ac:spMkLst>
            <pc:docMk/>
            <pc:sldMk cId="2584686922" sldId="401"/>
            <ac:spMk id="12" creationId="{861558AB-283B-2B89-960E-15C9FDD1DBFF}"/>
          </ac:spMkLst>
        </pc:spChg>
        <pc:spChg chg="add mod">
          <ac:chgData name="Lorenzo Ariemma" userId="359e4d9b-18ad-408c-9e1b-373fb95ff396" providerId="ADAL" clId="{E3E75DDE-9678-B74F-A860-46CD1ABEB370}" dt="2022-12-06T11:24:46.032" v="10777" actId="14100"/>
          <ac:spMkLst>
            <pc:docMk/>
            <pc:sldMk cId="2584686922" sldId="401"/>
            <ac:spMk id="13" creationId="{8F3115FF-19E2-ABED-F3C3-654AD1C0B53F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18" creationId="{86224472-FF40-1154-9649-FCEBDD594269}"/>
          </ac:spMkLst>
        </pc:spChg>
        <pc:spChg chg="add mod">
          <ac:chgData name="Lorenzo Ariemma" userId="359e4d9b-18ad-408c-9e1b-373fb95ff396" providerId="ADAL" clId="{E3E75DDE-9678-B74F-A860-46CD1ABEB370}" dt="2022-12-06T11:42:22.482" v="10843" actId="1076"/>
          <ac:spMkLst>
            <pc:docMk/>
            <pc:sldMk cId="2584686922" sldId="401"/>
            <ac:spMk id="23" creationId="{116FF8AF-3CC7-06FE-616A-B43E4A9EA3D9}"/>
          </ac:spMkLst>
        </pc:spChg>
        <pc:spChg chg="add del mod">
          <ac:chgData name="Lorenzo Ariemma" userId="359e4d9b-18ad-408c-9e1b-373fb95ff396" providerId="ADAL" clId="{E3E75DDE-9678-B74F-A860-46CD1ABEB370}" dt="2022-12-06T11:40:00.786" v="10807" actId="478"/>
          <ac:spMkLst>
            <pc:docMk/>
            <pc:sldMk cId="2584686922" sldId="401"/>
            <ac:spMk id="24" creationId="{F7D400C9-7455-3FD6-8DFF-64B14A11A68D}"/>
          </ac:spMkLst>
        </pc:spChg>
        <pc:spChg chg="add mod">
          <ac:chgData name="Lorenzo Ariemma" userId="359e4d9b-18ad-408c-9e1b-373fb95ff396" providerId="ADAL" clId="{E3E75DDE-9678-B74F-A860-46CD1ABEB370}" dt="2022-12-06T11:40:57.582" v="10833" actId="20577"/>
          <ac:spMkLst>
            <pc:docMk/>
            <pc:sldMk cId="2584686922" sldId="401"/>
            <ac:spMk id="25" creationId="{BC8308F3-F5E3-5869-D43D-4DCC760A1DD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27" creationId="{8B42CA07-7182-CF97-983B-4ECE36F9B28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29" creationId="{EF6827FC-CFBF-FE94-0521-0BCC3F68FAED}"/>
          </ac:spMkLst>
        </pc:spChg>
        <pc:spChg chg="add mod">
          <ac:chgData name="Lorenzo Ariemma" userId="359e4d9b-18ad-408c-9e1b-373fb95ff396" providerId="ADAL" clId="{E3E75DDE-9678-B74F-A860-46CD1ABEB370}" dt="2022-12-06T11:44:42.610" v="10861" actId="1076"/>
          <ac:spMkLst>
            <pc:docMk/>
            <pc:sldMk cId="2584686922" sldId="401"/>
            <ac:spMk id="32" creationId="{0F3572DB-7B70-6189-277E-90A2618961C9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34" creationId="{48997937-70D2-398C-0B3B-B0E3DA69B769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35" creationId="{7978C28D-D054-B7B0-533F-4E4572CB4A12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36" creationId="{BB37A29E-EA58-A367-21F5-F26D8274D12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37" creationId="{13B0359A-9B86-6778-A8F1-1EF02DD1BE41}"/>
          </ac:spMkLst>
        </pc:spChg>
        <pc:spChg chg="add del mod">
          <ac:chgData name="Lorenzo Ariemma" userId="359e4d9b-18ad-408c-9e1b-373fb95ff396" providerId="ADAL" clId="{E3E75DDE-9678-B74F-A860-46CD1ABEB370}" dt="2022-12-06T11:43:09.280" v="10848" actId="478"/>
          <ac:spMkLst>
            <pc:docMk/>
            <pc:sldMk cId="2584686922" sldId="401"/>
            <ac:spMk id="38" creationId="{983BBA4C-4254-B68D-C204-A78655797B77}"/>
          </ac:spMkLst>
        </pc:spChg>
        <pc:spChg chg="add mod">
          <ac:chgData name="Lorenzo Ariemma" userId="359e4d9b-18ad-408c-9e1b-373fb95ff396" providerId="ADAL" clId="{E3E75DDE-9678-B74F-A860-46CD1ABEB370}" dt="2022-12-06T11:45:47.882" v="10875" actId="1076"/>
          <ac:spMkLst>
            <pc:docMk/>
            <pc:sldMk cId="2584686922" sldId="401"/>
            <ac:spMk id="39" creationId="{E92890AF-C87A-A4C4-F3E5-5DC31B45B73B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44" creationId="{274E9BD4-A8CC-024B-C5CF-61CA18966DEE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45" creationId="{CAF7B281-8C51-7D08-BF35-583415167D1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46" creationId="{14F2C6DE-9C7F-888C-7A90-034E7C701C96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47" creationId="{497A8810-E67D-C104-153E-1D96F169499E}"/>
          </ac:spMkLst>
        </pc:spChg>
        <pc:spChg chg="del">
          <ac:chgData name="Lorenzo Ariemma" userId="359e4d9b-18ad-408c-9e1b-373fb95ff396" providerId="ADAL" clId="{E3E75DDE-9678-B74F-A860-46CD1ABEB370}" dt="2022-12-05T16:07:47.933" v="9971" actId="478"/>
          <ac:spMkLst>
            <pc:docMk/>
            <pc:sldMk cId="2584686922" sldId="401"/>
            <ac:spMk id="48" creationId="{D1AED138-0D07-D7A2-7DD4-E421F88FEC1A}"/>
          </ac:spMkLst>
        </pc:spChg>
        <pc:spChg chg="del">
          <ac:chgData name="Lorenzo Ariemma" userId="359e4d9b-18ad-408c-9e1b-373fb95ff396" providerId="ADAL" clId="{E3E75DDE-9678-B74F-A860-46CD1ABEB370}" dt="2022-12-05T16:07:48.585" v="9972" actId="478"/>
          <ac:spMkLst>
            <pc:docMk/>
            <pc:sldMk cId="2584686922" sldId="401"/>
            <ac:spMk id="49" creationId="{D9AD722E-B602-5E13-FB7B-0088636FF6E0}"/>
          </ac:spMkLst>
        </pc:spChg>
        <pc:spChg chg="del">
          <ac:chgData name="Lorenzo Ariemma" userId="359e4d9b-18ad-408c-9e1b-373fb95ff396" providerId="ADAL" clId="{E3E75DDE-9678-B74F-A860-46CD1ABEB370}" dt="2022-12-05T16:07:49.150" v="9973" actId="478"/>
          <ac:spMkLst>
            <pc:docMk/>
            <pc:sldMk cId="2584686922" sldId="401"/>
            <ac:spMk id="50" creationId="{7027DB9B-6F87-1B51-103E-3E7B79457D7E}"/>
          </ac:spMkLst>
        </pc:spChg>
        <pc:spChg chg="mod">
          <ac:chgData name="Lorenzo Ariemma" userId="359e4d9b-18ad-408c-9e1b-373fb95ff396" providerId="ADAL" clId="{E3E75DDE-9678-B74F-A860-46CD1ABEB370}" dt="2022-12-05T16:08:22.604" v="10013" actId="1035"/>
          <ac:spMkLst>
            <pc:docMk/>
            <pc:sldMk cId="2584686922" sldId="401"/>
            <ac:spMk id="52" creationId="{1A31841B-21D5-5358-0E74-FEBE8B86A8D3}"/>
          </ac:spMkLst>
        </pc:spChg>
        <pc:spChg chg="mod">
          <ac:chgData name="Lorenzo Ariemma" userId="359e4d9b-18ad-408c-9e1b-373fb95ff396" providerId="ADAL" clId="{E3E75DDE-9678-B74F-A860-46CD1ABEB370}" dt="2022-12-06T11:41:48.043" v="10839" actId="1076"/>
          <ac:spMkLst>
            <pc:docMk/>
            <pc:sldMk cId="2584686922" sldId="401"/>
            <ac:spMk id="53" creationId="{BB67B4D6-B6B0-0400-6EA9-C8367E5D4606}"/>
          </ac:spMkLst>
        </pc:spChg>
        <pc:spChg chg="mod">
          <ac:chgData name="Lorenzo Ariemma" userId="359e4d9b-18ad-408c-9e1b-373fb95ff396" providerId="ADAL" clId="{E3E75DDE-9678-B74F-A860-46CD1ABEB370}" dt="2022-12-06T11:42:15.179" v="10841" actId="1076"/>
          <ac:spMkLst>
            <pc:docMk/>
            <pc:sldMk cId="2584686922" sldId="401"/>
            <ac:spMk id="57" creationId="{3A09B8B0-E9D6-6A3B-E20E-EF8E87268DF7}"/>
          </ac:spMkLst>
        </pc:spChg>
        <pc:picChg chg="mod">
          <ac:chgData name="Lorenzo Ariemma" userId="359e4d9b-18ad-408c-9e1b-373fb95ff396" providerId="ADAL" clId="{E3E75DDE-9678-B74F-A860-46CD1ABEB370}" dt="2022-12-13T17:48:15.249" v="14249" actId="1076"/>
          <ac:picMkLst>
            <pc:docMk/>
            <pc:sldMk cId="2584686922" sldId="401"/>
            <ac:picMk id="15" creationId="{983AD4F3-5CC4-A32D-78B1-4E0218A41DA5}"/>
          </ac:picMkLst>
        </pc:picChg>
        <pc:picChg chg="mod">
          <ac:chgData name="Lorenzo Ariemma" userId="359e4d9b-18ad-408c-9e1b-373fb95ff396" providerId="ADAL" clId="{E3E75DDE-9678-B74F-A860-46CD1ABEB370}" dt="2022-12-13T17:48:30.932" v="14251" actId="1076"/>
          <ac:picMkLst>
            <pc:docMk/>
            <pc:sldMk cId="2584686922" sldId="401"/>
            <ac:picMk id="16" creationId="{2D656C73-580C-1CF5-EED6-A6224CF4ADE2}"/>
          </ac:picMkLst>
        </pc:pic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8" creationId="{360DFA95-73D9-4F45-BC9D-E3B9313F8C5C}"/>
          </ac:cxnSpMkLst>
        </pc:cxn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11" creationId="{E7A78272-B154-145C-B2C7-E47ABE9C6974}"/>
          </ac:cxnSpMkLst>
        </pc:cxn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14" creationId="{1C288CE7-CF14-CCA9-BACA-312AB9D855C2}"/>
          </ac:cxnSpMkLst>
        </pc:cxn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17" creationId="{46128CB9-D7CE-4FBB-E4B6-34F2F4B7A348}"/>
          </ac:cxnSpMkLst>
        </pc:cxn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26" creationId="{5ECEE641-CD11-0768-A963-D70CEEA6722A}"/>
          </ac:cxnSpMkLst>
        </pc:cxnChg>
        <pc:cxnChg chg="mod">
          <ac:chgData name="Lorenzo Ariemma" userId="359e4d9b-18ad-408c-9e1b-373fb95ff396" providerId="ADAL" clId="{E3E75DDE-9678-B74F-A860-46CD1ABEB370}" dt="2022-12-13T17:48:19.306" v="14250" actId="14100"/>
          <ac:cxnSpMkLst>
            <pc:docMk/>
            <pc:sldMk cId="2584686922" sldId="401"/>
            <ac:cxnSpMk id="28" creationId="{51D9261D-1873-B56F-290F-FC7AE329F6DE}"/>
          </ac:cxnSpMkLst>
        </pc:cxnChg>
        <pc:cxnChg chg="mod">
          <ac:chgData name="Lorenzo Ariemma" userId="359e4d9b-18ad-408c-9e1b-373fb95ff396" providerId="ADAL" clId="{E3E75DDE-9678-B74F-A860-46CD1ABEB370}" dt="2022-12-05T16:08:22.604" v="10013" actId="1035"/>
          <ac:cxnSpMkLst>
            <pc:docMk/>
            <pc:sldMk cId="2584686922" sldId="401"/>
            <ac:cxnSpMk id="33" creationId="{8051B0AE-2A3C-681F-0AB0-BA8CDF900A05}"/>
          </ac:cxnSpMkLst>
        </pc:cxnChg>
        <pc:cxnChg chg="mod">
          <ac:chgData name="Lorenzo Ariemma" userId="359e4d9b-18ad-408c-9e1b-373fb95ff396" providerId="ADAL" clId="{E3E75DDE-9678-B74F-A860-46CD1ABEB370}" dt="2022-12-06T11:41:48.043" v="10839" actId="1076"/>
          <ac:cxnSpMkLst>
            <pc:docMk/>
            <pc:sldMk cId="2584686922" sldId="401"/>
            <ac:cxnSpMk id="54" creationId="{9FF2D1D1-10E6-F15D-4844-947615DC8577}"/>
          </ac:cxnSpMkLst>
        </pc:cxnChg>
        <pc:cxnChg chg="mod">
          <ac:chgData name="Lorenzo Ariemma" userId="359e4d9b-18ad-408c-9e1b-373fb95ff396" providerId="ADAL" clId="{E3E75DDE-9678-B74F-A860-46CD1ABEB370}" dt="2022-12-06T11:42:15.179" v="10841" actId="1076"/>
          <ac:cxnSpMkLst>
            <pc:docMk/>
            <pc:sldMk cId="2584686922" sldId="401"/>
            <ac:cxnSpMk id="58" creationId="{8B89B74F-A2F8-B57E-861A-A23320882EA8}"/>
          </ac:cxnSpMkLst>
        </pc:cxnChg>
      </pc:sldChg>
      <pc:sldChg chg="addSp delSp modSp add mod">
        <pc:chgData name="Lorenzo Ariemma" userId="359e4d9b-18ad-408c-9e1b-373fb95ff396" providerId="ADAL" clId="{E3E75DDE-9678-B74F-A860-46CD1ABEB370}" dt="2022-12-05T16:35:15.390" v="10682" actId="1076"/>
        <pc:sldMkLst>
          <pc:docMk/>
          <pc:sldMk cId="269453430" sldId="402"/>
        </pc:sldMkLst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" creationId="{661DD4E4-4F5C-428D-E346-C7D3B63302F2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3" creationId="{3955CD4F-DAFD-1261-4E3E-207E3790B24A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" creationId="{B66B0500-7FC4-B8FB-61A5-5420A6045FA5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50" creationId="{1B8A72B2-985F-83E4-E475-95E537F7B591}"/>
          </ac:spMkLst>
        </pc:spChg>
        <pc:spChg chg="mod">
          <ac:chgData name="Lorenzo Ariemma" userId="359e4d9b-18ad-408c-9e1b-373fb95ff396" providerId="ADAL" clId="{E3E75DDE-9678-B74F-A860-46CD1ABEB370}" dt="2022-12-05T16:35:15.390" v="10682" actId="1076"/>
          <ac:spMkLst>
            <pc:docMk/>
            <pc:sldMk cId="269453430" sldId="402"/>
            <ac:spMk id="51" creationId="{E15466F3-BFCF-DAB0-B8BC-79FABAB9EB8F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4" creationId="{465BA0B7-88CE-81A9-D095-DFF4880C3DB5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5" creationId="{AF653E8B-1C18-6574-BB0A-3212748D017F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6" creationId="{872DA8E0-53AB-6BEF-085C-7E4439B4F719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7" creationId="{5741384D-6BA8-EE34-85ED-0973BD014759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8" creationId="{1A2AF91F-DDD1-349A-A941-36C8C9554CA7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59" creationId="{CC7535EA-144E-567D-D221-C6189A931DDC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0" creationId="{B9E5CBA5-14C2-3333-2EB1-E644DA884FFE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1" creationId="{12401E34-6D65-5C75-128E-791202B3E07E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62" creationId="{9E867248-1DFD-D9AE-CFDF-76ED05E4BA95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4" creationId="{262C8F27-48A2-8725-51CA-0DD06407D074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5" creationId="{5B940D9A-94E4-EE59-F196-E15ED3A7A243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6" creationId="{C2B25A35-03E0-4546-4888-B9959241D1AF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7" creationId="{2B9F015B-3BB6-48ED-DBF0-0E8A0EC438A9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8" creationId="{86C71A4F-977C-CAF1-DE38-7751384DDF7B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69" creationId="{8E08C89A-E0CD-6EBD-A34F-B328D85BF48D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0" creationId="{103E1965-D7B9-5888-9A5A-BD2B70CE0298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1" creationId="{C600F331-A38E-0037-B56F-FB192659217B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72" creationId="{93B255B5-C977-58D9-B0AA-396814791E56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3" creationId="{AA29CDA9-9C63-CEB8-7660-0061DF8C3CB6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4" creationId="{D4DBEF4C-4CB2-EBEC-78D4-817FE3728DB6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5" creationId="{E80A4910-F8F3-FD46-BF3B-00DBA7FA1C29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6" creationId="{DE6DE86C-B166-AC47-E72A-BD0C96E16823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77" creationId="{4F3F3B1B-7865-C782-6BA6-C9E49FA798F6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78" creationId="{A99E689A-3F87-81C2-2D45-C10970DE156A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79" creationId="{1F85E49D-69B5-4C35-6ECB-EFCF49197F1B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0" creationId="{C4BE7D27-E4C1-D8F0-D498-0A46A4450FD4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1" creationId="{135E087D-53D3-BE01-F7CA-44CC2B5F9FCF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2" creationId="{07B177DF-5EAD-91A7-0815-66C15B4A732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3" creationId="{DBB49D00-F522-058C-8726-B6A1748CAFD5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4" creationId="{47FEA954-59F3-67F4-1AE9-1A7F6C9F100D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5" creationId="{8D92770F-40A8-8BAE-32B3-3996CA21126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6" creationId="{42EC0040-1E06-BD6E-0ABF-DCDA2F09FA18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7" creationId="{EC28AA05-7917-206F-B3CC-A3BF50EB5706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8" creationId="{81C91D35-9EBF-B614-FE42-D4CD25448631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89" creationId="{578CA99F-545F-266E-0919-0761D7A82FC7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0" creationId="{87C0C9FE-0A51-EA0F-E40F-EC39DAC5E671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1" creationId="{37877073-870B-14B2-14DD-4BBE847F66A8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2" creationId="{19ECE2DD-0127-01AB-EA03-4AE61FF907F1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3" creationId="{8C42E74A-74F8-EB02-DCE6-A4610910FCEA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4" creationId="{C0E0DA9A-4193-8E0E-EC84-247AEA744458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5" creationId="{E0AFC73E-194B-918D-FE96-5E0CDA126757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6" creationId="{CE373A0A-52E2-8D01-47F1-6A02DCE318E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7" creationId="{60DBED3A-21FE-44ED-7CB7-B6CDBC125861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8" creationId="{D09081BB-2E5E-9337-9B64-A02E01321AE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99" creationId="{79352BF1-861F-E8E3-603B-B0B93CA46EE0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100" creationId="{19C48EAF-A74F-AB41-5B04-294563292330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69" creationId="{90570671-1ED3-7147-7B17-595CEE538075}"/>
          </ac:spMkLst>
        </pc:spChg>
        <pc:spChg chg="mod">
          <ac:chgData name="Lorenzo Ariemma" userId="359e4d9b-18ad-408c-9e1b-373fb95ff396" providerId="ADAL" clId="{E3E75DDE-9678-B74F-A860-46CD1ABEB370}" dt="2022-12-05T16:35:00.341" v="10679" actId="20577"/>
          <ac:spMkLst>
            <pc:docMk/>
            <pc:sldMk cId="269453430" sldId="402"/>
            <ac:spMk id="211970" creationId="{EDFD10A7-4F6B-B00A-C376-DC850B6EF276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73" creationId="{70E4C5CD-5AEC-C2CA-84A7-B367D72852F1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74" creationId="{8D3560BE-8E28-7C5E-C1A5-9628F06B086C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76" creationId="{6FFF6503-6230-96A2-CC9B-4401F3E84285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77" creationId="{49F2A39A-4BBA-B2D5-9459-2623A3055F2B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78" creationId="{E0743877-6CB1-FBBF-7983-A36B5E497BD2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82" creationId="{AC30BD20-230C-8EAD-BE34-80C2C255A514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84" creationId="{0FC6F37C-6669-2DAE-3F9D-0C9E10C35AE0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85" creationId="{8CAE3FD6-F108-2972-6326-65FD830FF13C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86" creationId="{89A30E44-822E-CA64-B16F-1EA2B088EE28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87" creationId="{0D8E4BC0-A1DD-D3F1-79FA-0E6D9029F9AE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88" creationId="{55EEC0E9-3533-C6C5-69E4-D82D3CD26FE7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89" creationId="{8A0B7FD2-8224-3567-4BF0-DCB952034E5D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90" creationId="{7306588A-F8ED-E2B6-2443-FA2EACE98CBD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91" creationId="{7A932691-FA30-4BB8-E153-0E85F0FFDCB1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1992" creationId="{BCC0E68A-BC99-7B26-B22E-0AADCC21703A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1995" creationId="{7D77E8F9-8685-0B75-E997-35C665E21164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2" creationId="{5B639B62-5AAC-7561-B98F-4B74C7562620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3" creationId="{98130921-2744-50B1-A1C4-664675671E0B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4" creationId="{FBB5C48D-6F9A-9C3E-7622-A96CBB84F9C7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5" creationId="{B188881A-7DED-42E2-42AA-689003EF16DC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6" creationId="{B53CD132-571E-9877-2005-102EE3D124DD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7" creationId="{67A6B6F1-F30D-1735-8A16-94B7EDAC31FA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8" creationId="{E5B98327-BFCA-AA6D-3F60-902CF13646F4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09" creationId="{F7401599-E2FF-080D-C056-2D4193C0079A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10" creationId="{35E70EF1-B9CC-2D4C-3D4B-7B31B5FBAAA0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15" creationId="{C2936F02-08F4-1DC6-D74E-9775EAF0700E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2016" creationId="{49EA54EE-A6B3-2E43-BE77-B0EA7D6B1137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17" creationId="{2CFCBB39-FF88-F2E9-AC6F-DC66BA5EC1E0}"/>
          </ac:spMkLst>
        </pc:spChg>
        <pc:spChg chg="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18" creationId="{4D4689E5-E75B-1553-A5DC-F2818140392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19" creationId="{B268F197-7874-A5A9-E8C1-3286C703A9C3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0" creationId="{1E4417C1-8776-469A-61E1-A6FD4264DB8F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1" creationId="{61911E0C-1C74-CB94-BE08-7ED78CA229EA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2" creationId="{2AEA2D63-045B-74F7-18CB-4F54EE8E80B8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3" creationId="{42F6E567-0999-9B7D-8109-7CA613BBA683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4" creationId="{BBAE2680-13EB-3FFF-A7F9-90AEABD16CE2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5" creationId="{58D9C23C-DB94-1A98-BB64-D15A421B1A16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6" creationId="{7CC637CE-F4E4-CC13-183A-7B42026C0817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2027" creationId="{1EB93666-A479-11FC-104A-73425A1997FE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2028" creationId="{05CCFBB3-10E9-AE99-5CAA-BA89AF934F49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29" creationId="{F4B89810-4CC3-AFA8-556B-642F7C2760EE}"/>
          </ac:spMkLst>
        </pc:spChg>
        <pc:spChg chg="del">
          <ac:chgData name="Lorenzo Ariemma" userId="359e4d9b-18ad-408c-9e1b-373fb95ff396" providerId="ADAL" clId="{E3E75DDE-9678-B74F-A860-46CD1ABEB370}" dt="2022-12-05T16:34:25.510" v="10671" actId="478"/>
          <ac:spMkLst>
            <pc:docMk/>
            <pc:sldMk cId="269453430" sldId="402"/>
            <ac:spMk id="212030" creationId="{6D49C747-2A68-358C-2924-D810DA4CB456}"/>
          </ac:spMkLst>
        </pc:spChg>
        <pc:spChg chg="add mod">
          <ac:chgData name="Lorenzo Ariemma" userId="359e4d9b-18ad-408c-9e1b-373fb95ff396" providerId="ADAL" clId="{E3E75DDE-9678-B74F-A860-46CD1ABEB370}" dt="2022-12-05T16:34:32.560" v="10672"/>
          <ac:spMkLst>
            <pc:docMk/>
            <pc:sldMk cId="269453430" sldId="402"/>
            <ac:spMk id="212031" creationId="{D324DF79-3B6E-EE84-300C-660C68264B9F}"/>
          </ac:spMkLst>
        </pc:spChg>
        <pc:grpChg chg="del">
          <ac:chgData name="Lorenzo Ariemma" userId="359e4d9b-18ad-408c-9e1b-373fb95ff396" providerId="ADAL" clId="{E3E75DDE-9678-B74F-A860-46CD1ABEB370}" dt="2022-12-05T16:34:25.510" v="10671" actId="478"/>
          <ac:grpSpMkLst>
            <pc:docMk/>
            <pc:sldMk cId="269453430" sldId="402"/>
            <ac:grpSpMk id="4" creationId="{C6D6ADE8-DE9B-4892-A34E-A74D2653B17F}"/>
          </ac:grpSpMkLst>
        </pc:grpChg>
        <pc:grpChg chg="add mod">
          <ac:chgData name="Lorenzo Ariemma" userId="359e4d9b-18ad-408c-9e1b-373fb95ff396" providerId="ADAL" clId="{E3E75DDE-9678-B74F-A860-46CD1ABEB370}" dt="2022-12-05T16:34:32.560" v="10672"/>
          <ac:grpSpMkLst>
            <pc:docMk/>
            <pc:sldMk cId="269453430" sldId="402"/>
            <ac:grpSpMk id="53" creationId="{CA5150DB-A1B0-A496-C40A-EAE46016F497}"/>
          </ac:grpSpMkLst>
        </pc:grp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17" creationId="{5E1DF708-9878-8CAA-2331-BEAEC4C46D9B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18" creationId="{613FBE48-D113-B63D-8D91-4CA6C59A9261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19" creationId="{F55DE2F6-2D85-DEB0-0512-5559DC143EFF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21" creationId="{3AFF567A-DD0E-B4C4-B635-BE2379556847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26" creationId="{81589253-EDAE-A282-E8C4-39A59ADD840F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27" creationId="{B539F27D-50FD-B2C2-762A-6BC58CD55488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28" creationId="{47C3C89E-435B-737C-8B37-7D9F6E2BFA9F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29" creationId="{C0A7445B-A7AE-F7B2-CC49-77649E9B6109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30" creationId="{DB235A90-E0BA-CF0F-3821-D89D3534A672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31" creationId="{BC407E03-1A4A-38A2-DC1E-756BF1882668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32" creationId="{4082E689-9D1B-7424-7CDB-DE3EB75BE54D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33" creationId="{92CC4A5D-5BE4-1C67-2CCD-C458A9BDA862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43" creationId="{3677A7A7-2A57-9434-5392-5AD2C7BCC8D9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44" creationId="{24CEFEAA-671E-7F22-DB27-6DA899B736A8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45" creationId="{2F987350-782A-E3C6-FDF3-355DA9765382}"/>
          </ac:cxnSpMkLst>
        </pc:cxnChg>
        <pc:cxnChg chg="mod">
          <ac:chgData name="Lorenzo Ariemma" userId="359e4d9b-18ad-408c-9e1b-373fb95ff396" providerId="ADAL" clId="{E3E75DDE-9678-B74F-A860-46CD1ABEB370}" dt="2022-12-05T16:34:25.510" v="10671" actId="478"/>
          <ac:cxnSpMkLst>
            <pc:docMk/>
            <pc:sldMk cId="269453430" sldId="402"/>
            <ac:cxnSpMk id="46" creationId="{F7EA80FC-F9FB-5551-F42D-FAAB249003C2}"/>
          </ac:cxnSpMkLst>
        </pc:cxnChg>
        <pc:cxnChg chg="mod">
          <ac:chgData name="Lorenzo Ariemma" userId="359e4d9b-18ad-408c-9e1b-373fb95ff396" providerId="ADAL" clId="{E3E75DDE-9678-B74F-A860-46CD1ABEB370}" dt="2022-12-05T16:35:15.390" v="10682" actId="1076"/>
          <ac:cxnSpMkLst>
            <pc:docMk/>
            <pc:sldMk cId="269453430" sldId="402"/>
            <ac:cxnSpMk id="52" creationId="{BCADB38B-13C3-77AC-A506-CC8B14333615}"/>
          </ac:cxnSpMkLst>
        </pc:cxnChg>
        <pc:cxnChg chg="mod">
          <ac:chgData name="Lorenzo Ariemma" userId="359e4d9b-18ad-408c-9e1b-373fb95ff396" providerId="ADAL" clId="{E3E75DDE-9678-B74F-A860-46CD1ABEB370}" dt="2022-12-05T16:34:44.319" v="10674" actId="166"/>
          <ac:cxnSpMkLst>
            <pc:docMk/>
            <pc:sldMk cId="269453430" sldId="402"/>
            <ac:cxnSpMk id="63" creationId="{DCCF09C9-FA8D-5BA6-CB6E-2DF433CC4574}"/>
          </ac:cxnSpMkLst>
        </pc:cxnChg>
        <pc:cxnChg chg="mod">
          <ac:chgData name="Lorenzo Ariemma" userId="359e4d9b-18ad-408c-9e1b-373fb95ff396" providerId="ADAL" clId="{E3E75DDE-9678-B74F-A860-46CD1ABEB370}" dt="2022-12-05T16:34:40.039" v="10673" actId="166"/>
          <ac:cxnSpMkLst>
            <pc:docMk/>
            <pc:sldMk cId="269453430" sldId="402"/>
            <ac:cxnSpMk id="211972" creationId="{FA2EB6DC-B453-C1E9-78F0-D019AB4057D0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79" creationId="{73AC1F8B-D77B-1B51-CCF5-3BE5CB38E911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80" creationId="{9806EEB0-1D26-64F4-A985-763F31A0141E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81" creationId="{B8326689-869B-5C0C-B0BD-DDAF317E19A1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83" creationId="{EEB0BA0E-C689-5A55-0AA1-92410838E4CC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3" creationId="{0D9BC359-DD5B-D955-CF41-6463220B55BA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4" creationId="{84430243-3564-A96E-91F1-D0EAC7AFEF33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6" creationId="{1C41CC21-034E-0434-656A-096E053CBC4A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7" creationId="{29B6F6CB-A3B2-521C-F083-96E6FF555106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8" creationId="{288AB9AF-2632-716D-EAAD-DA2E4BDC0B92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1999" creationId="{C4BC132B-6E0E-3FD1-D153-79EAA4CA2FA5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00" creationId="{33D0FD2F-D2D1-3E69-4DBA-C5194BADF7F5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01" creationId="{D1FEEEB9-8F52-7DDC-3CAB-F6F68B7F858D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11" creationId="{570A1711-E982-4910-F394-C4B1CA2D8936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12" creationId="{F2A19965-F06E-F20F-B0E8-32B4FBC42731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13" creationId="{B399A789-E2A8-30F7-E11D-D3AF2BC19038}"/>
          </ac:cxnSpMkLst>
        </pc:cxnChg>
        <pc:cxnChg chg="mod">
          <ac:chgData name="Lorenzo Ariemma" userId="359e4d9b-18ad-408c-9e1b-373fb95ff396" providerId="ADAL" clId="{E3E75DDE-9678-B74F-A860-46CD1ABEB370}" dt="2022-12-05T16:34:32.560" v="10672"/>
          <ac:cxnSpMkLst>
            <pc:docMk/>
            <pc:sldMk cId="269453430" sldId="402"/>
            <ac:cxnSpMk id="212014" creationId="{6C7ACC37-9339-2C10-05F8-C59D3F02F5AA}"/>
          </ac:cxnSpMkLst>
        </pc:cxnChg>
      </pc:sldChg>
      <pc:sldChg chg="add">
        <pc:chgData name="Lorenzo Ariemma" userId="359e4d9b-18ad-408c-9e1b-373fb95ff396" providerId="ADAL" clId="{E3E75DDE-9678-B74F-A860-46CD1ABEB370}" dt="2022-12-06T11:51:07.338" v="10877"/>
        <pc:sldMkLst>
          <pc:docMk/>
          <pc:sldMk cId="3819085092" sldId="403"/>
        </pc:sldMkLst>
      </pc:sldChg>
      <pc:sldChg chg="addSp delSp modSp add mod modAnim">
        <pc:chgData name="Lorenzo Ariemma" userId="359e4d9b-18ad-408c-9e1b-373fb95ff396" providerId="ADAL" clId="{E3E75DDE-9678-B74F-A860-46CD1ABEB370}" dt="2022-12-06T11:59:07.577" v="11019" actId="20577"/>
        <pc:sldMkLst>
          <pc:docMk/>
          <pc:sldMk cId="1974720620" sldId="404"/>
        </pc:sldMkLst>
        <pc:spChg chg="mod">
          <ac:chgData name="Lorenzo Ariemma" userId="359e4d9b-18ad-408c-9e1b-373fb95ff396" providerId="ADAL" clId="{E3E75DDE-9678-B74F-A860-46CD1ABEB370}" dt="2022-12-06T11:52:33.524" v="10936" actId="20577"/>
          <ac:spMkLst>
            <pc:docMk/>
            <pc:sldMk cId="1974720620" sldId="404"/>
            <ac:spMk id="2" creationId="{C9EAA881-5937-8DE2-AE9B-6297B1D60626}"/>
          </ac:spMkLst>
        </pc:spChg>
        <pc:spChg chg="add mod">
          <ac:chgData name="Lorenzo Ariemma" userId="359e4d9b-18ad-408c-9e1b-373fb95ff396" providerId="ADAL" clId="{E3E75DDE-9678-B74F-A860-46CD1ABEB370}" dt="2022-12-06T11:55:27.194" v="10965" actId="1076"/>
          <ac:spMkLst>
            <pc:docMk/>
            <pc:sldMk cId="1974720620" sldId="404"/>
            <ac:spMk id="6" creationId="{12501977-96A3-DB6A-4092-E79CAA101500}"/>
          </ac:spMkLst>
        </pc:spChg>
        <pc:spChg chg="add mod">
          <ac:chgData name="Lorenzo Ariemma" userId="359e4d9b-18ad-408c-9e1b-373fb95ff396" providerId="ADAL" clId="{E3E75DDE-9678-B74F-A860-46CD1ABEB370}" dt="2022-12-06T11:56:16.853" v="10973" actId="20577"/>
          <ac:spMkLst>
            <pc:docMk/>
            <pc:sldMk cId="1974720620" sldId="404"/>
            <ac:spMk id="9" creationId="{6004D93C-AE0A-02C1-7EE0-74424C323217}"/>
          </ac:spMkLst>
        </pc:spChg>
        <pc:spChg chg="add mod">
          <ac:chgData name="Lorenzo Ariemma" userId="359e4d9b-18ad-408c-9e1b-373fb95ff396" providerId="ADAL" clId="{E3E75DDE-9678-B74F-A860-46CD1ABEB370}" dt="2022-12-06T11:56:32.500" v="10981" actId="1076"/>
          <ac:spMkLst>
            <pc:docMk/>
            <pc:sldMk cId="1974720620" sldId="404"/>
            <ac:spMk id="10" creationId="{1FD219C9-5304-4997-E5B4-BB50D6B30498}"/>
          </ac:spMkLst>
        </pc:spChg>
        <pc:spChg chg="mod">
          <ac:chgData name="Lorenzo Ariemma" userId="359e4d9b-18ad-408c-9e1b-373fb95ff396" providerId="ADAL" clId="{E3E75DDE-9678-B74F-A860-46CD1ABEB370}" dt="2022-12-06T11:59:01.900" v="11011" actId="122"/>
          <ac:spMkLst>
            <pc:docMk/>
            <pc:sldMk cId="1974720620" sldId="404"/>
            <ac:spMk id="18" creationId="{86224472-FF40-1154-9649-FCEBDD594269}"/>
          </ac:spMkLst>
        </pc:spChg>
        <pc:spChg chg="mod">
          <ac:chgData name="Lorenzo Ariemma" userId="359e4d9b-18ad-408c-9e1b-373fb95ff396" providerId="ADAL" clId="{E3E75DDE-9678-B74F-A860-46CD1ABEB370}" dt="2022-12-06T11:59:06.164" v="11017" actId="122"/>
          <ac:spMkLst>
            <pc:docMk/>
            <pc:sldMk cId="1974720620" sldId="404"/>
            <ac:spMk id="27" creationId="{8B42CA07-7182-CF97-983B-4ECE36F9B286}"/>
          </ac:spMkLst>
        </pc:spChg>
        <pc:spChg chg="mod">
          <ac:chgData name="Lorenzo Ariemma" userId="359e4d9b-18ad-408c-9e1b-373fb95ff396" providerId="ADAL" clId="{E3E75DDE-9678-B74F-A860-46CD1ABEB370}" dt="2022-12-06T11:58:56.628" v="11005" actId="20577"/>
          <ac:spMkLst>
            <pc:docMk/>
            <pc:sldMk cId="1974720620" sldId="404"/>
            <ac:spMk id="29" creationId="{EF6827FC-CFBF-FE94-0521-0BCC3F68FAED}"/>
          </ac:spMkLst>
        </pc:spChg>
        <pc:spChg chg="mod">
          <ac:chgData name="Lorenzo Ariemma" userId="359e4d9b-18ad-408c-9e1b-373fb95ff396" providerId="ADAL" clId="{E3E75DDE-9678-B74F-A860-46CD1ABEB370}" dt="2022-12-06T11:59:07.577" v="11019" actId="20577"/>
          <ac:spMkLst>
            <pc:docMk/>
            <pc:sldMk cId="1974720620" sldId="404"/>
            <ac:spMk id="34" creationId="{48997937-70D2-398C-0B3B-B0E3DA69B769}"/>
          </ac:spMkLst>
        </pc:spChg>
        <pc:spChg chg="mod">
          <ac:chgData name="Lorenzo Ariemma" userId="359e4d9b-18ad-408c-9e1b-373fb95ff396" providerId="ADAL" clId="{E3E75DDE-9678-B74F-A860-46CD1ABEB370}" dt="2022-12-06T11:56:12.828" v="10971" actId="1076"/>
          <ac:spMkLst>
            <pc:docMk/>
            <pc:sldMk cId="1974720620" sldId="404"/>
            <ac:spMk id="35" creationId="{7978C28D-D054-B7B0-533F-4E4572CB4A12}"/>
          </ac:spMkLst>
        </pc:spChg>
        <pc:spChg chg="mod">
          <ac:chgData name="Lorenzo Ariemma" userId="359e4d9b-18ad-408c-9e1b-373fb95ff396" providerId="ADAL" clId="{E3E75DDE-9678-B74F-A860-46CD1ABEB370}" dt="2022-12-06T11:55:31.548" v="10966" actId="1076"/>
          <ac:spMkLst>
            <pc:docMk/>
            <pc:sldMk cId="1974720620" sldId="404"/>
            <ac:spMk id="44" creationId="{274E9BD4-A8CC-024B-C5CF-61CA18966DEE}"/>
          </ac:spMkLst>
        </pc:spChg>
        <pc:spChg chg="add del mod">
          <ac:chgData name="Lorenzo Ariemma" userId="359e4d9b-18ad-408c-9e1b-373fb95ff396" providerId="ADAL" clId="{E3E75DDE-9678-B74F-A860-46CD1ABEB370}" dt="2022-12-06T11:56:38.707" v="10982" actId="1076"/>
          <ac:spMkLst>
            <pc:docMk/>
            <pc:sldMk cId="1974720620" sldId="404"/>
            <ac:spMk id="45" creationId="{CAF7B281-8C51-7D08-BF35-583415167D16}"/>
          </ac:spMkLst>
        </pc:spChg>
        <pc:spChg chg="mod">
          <ac:chgData name="Lorenzo Ariemma" userId="359e4d9b-18ad-408c-9e1b-373fb95ff396" providerId="ADAL" clId="{E3E75DDE-9678-B74F-A860-46CD1ABEB370}" dt="2022-12-06T11:53:10.674" v="10947" actId="1076"/>
          <ac:spMkLst>
            <pc:docMk/>
            <pc:sldMk cId="1974720620" sldId="404"/>
            <ac:spMk id="46" creationId="{14F2C6DE-9C7F-888C-7A90-034E7C701C96}"/>
          </ac:spMkLst>
        </pc:spChg>
        <pc:spChg chg="mod">
          <ac:chgData name="Lorenzo Ariemma" userId="359e4d9b-18ad-408c-9e1b-373fb95ff396" providerId="ADAL" clId="{E3E75DDE-9678-B74F-A860-46CD1ABEB370}" dt="2022-12-06T11:52:48.597" v="10942" actId="14100"/>
          <ac:spMkLst>
            <pc:docMk/>
            <pc:sldMk cId="1974720620" sldId="404"/>
            <ac:spMk id="47" creationId="{497A8810-E67D-C104-153E-1D96F169499E}"/>
          </ac:spMkLst>
        </pc:spChg>
        <pc:spChg chg="del">
          <ac:chgData name="Lorenzo Ariemma" userId="359e4d9b-18ad-408c-9e1b-373fb95ff396" providerId="ADAL" clId="{E3E75DDE-9678-B74F-A860-46CD1ABEB370}" dt="2022-12-06T11:53:12.864" v="10948" actId="478"/>
          <ac:spMkLst>
            <pc:docMk/>
            <pc:sldMk cId="1974720620" sldId="404"/>
            <ac:spMk id="48" creationId="{D1AED138-0D07-D7A2-7DD4-E421F88FEC1A}"/>
          </ac:spMkLst>
        </pc:spChg>
        <pc:spChg chg="del">
          <ac:chgData name="Lorenzo Ariemma" userId="359e4d9b-18ad-408c-9e1b-373fb95ff396" providerId="ADAL" clId="{E3E75DDE-9678-B74F-A860-46CD1ABEB370}" dt="2022-12-06T11:53:13.330" v="10949" actId="478"/>
          <ac:spMkLst>
            <pc:docMk/>
            <pc:sldMk cId="1974720620" sldId="404"/>
            <ac:spMk id="49" creationId="{D9AD722E-B602-5E13-FB7B-0088636FF6E0}"/>
          </ac:spMkLst>
        </pc:spChg>
        <pc:spChg chg="del">
          <ac:chgData name="Lorenzo Ariemma" userId="359e4d9b-18ad-408c-9e1b-373fb95ff396" providerId="ADAL" clId="{E3E75DDE-9678-B74F-A860-46CD1ABEB370}" dt="2022-12-06T11:53:14.167" v="10950" actId="478"/>
          <ac:spMkLst>
            <pc:docMk/>
            <pc:sldMk cId="1974720620" sldId="404"/>
            <ac:spMk id="50" creationId="{7027DB9B-6F87-1B51-103E-3E7B79457D7E}"/>
          </ac:spMkLst>
        </pc:spChg>
        <pc:spChg chg="del">
          <ac:chgData name="Lorenzo Ariemma" userId="359e4d9b-18ad-408c-9e1b-373fb95ff396" providerId="ADAL" clId="{E3E75DDE-9678-B74F-A860-46CD1ABEB370}" dt="2022-12-06T11:52:54.635" v="10944" actId="478"/>
          <ac:spMkLst>
            <pc:docMk/>
            <pc:sldMk cId="1974720620" sldId="404"/>
            <ac:spMk id="53" creationId="{BB67B4D6-B6B0-0400-6EA9-C8367E5D4606}"/>
          </ac:spMkLst>
        </pc:spChg>
        <pc:spChg chg="del">
          <ac:chgData name="Lorenzo Ariemma" userId="359e4d9b-18ad-408c-9e1b-373fb95ff396" providerId="ADAL" clId="{E3E75DDE-9678-B74F-A860-46CD1ABEB370}" dt="2022-12-06T11:52:40.773" v="10939" actId="478"/>
          <ac:spMkLst>
            <pc:docMk/>
            <pc:sldMk cId="1974720620" sldId="404"/>
            <ac:spMk id="57" creationId="{3A09B8B0-E9D6-6A3B-E20E-EF8E87268DF7}"/>
          </ac:spMkLst>
        </pc:spChg>
        <pc:cxnChg chg="del mod">
          <ac:chgData name="Lorenzo Ariemma" userId="359e4d9b-18ad-408c-9e1b-373fb95ff396" providerId="ADAL" clId="{E3E75DDE-9678-B74F-A860-46CD1ABEB370}" dt="2022-12-06T11:52:52.113" v="10943" actId="478"/>
          <ac:cxnSpMkLst>
            <pc:docMk/>
            <pc:sldMk cId="1974720620" sldId="404"/>
            <ac:cxnSpMk id="54" creationId="{9FF2D1D1-10E6-F15D-4844-947615DC8577}"/>
          </ac:cxnSpMkLst>
        </pc:cxnChg>
        <pc:cxnChg chg="del mod">
          <ac:chgData name="Lorenzo Ariemma" userId="359e4d9b-18ad-408c-9e1b-373fb95ff396" providerId="ADAL" clId="{E3E75DDE-9678-B74F-A860-46CD1ABEB370}" dt="2022-12-06T11:52:39.654" v="10938" actId="478"/>
          <ac:cxnSpMkLst>
            <pc:docMk/>
            <pc:sldMk cId="1974720620" sldId="404"/>
            <ac:cxnSpMk id="58" creationId="{8B89B74F-A2F8-B57E-861A-A23320882EA8}"/>
          </ac:cxnSpMkLst>
        </pc:cxnChg>
      </pc:sldChg>
      <pc:sldChg chg="addSp delSp modSp new mod">
        <pc:chgData name="Lorenzo Ariemma" userId="359e4d9b-18ad-408c-9e1b-373fb95ff396" providerId="ADAL" clId="{E3E75DDE-9678-B74F-A860-46CD1ABEB370}" dt="2022-12-06T14:32:25.755" v="12491" actId="20577"/>
        <pc:sldMkLst>
          <pc:docMk/>
          <pc:sldMk cId="3104466758" sldId="405"/>
        </pc:sldMkLst>
        <pc:spChg chg="mod">
          <ac:chgData name="Lorenzo Ariemma" userId="359e4d9b-18ad-408c-9e1b-373fb95ff396" providerId="ADAL" clId="{E3E75DDE-9678-B74F-A860-46CD1ABEB370}" dt="2022-12-06T12:03:19.913" v="11203" actId="20577"/>
          <ac:spMkLst>
            <pc:docMk/>
            <pc:sldMk cId="3104466758" sldId="405"/>
            <ac:spMk id="2" creationId="{DB8D943D-B228-81B2-7150-E84E8C25720A}"/>
          </ac:spMkLst>
        </pc:spChg>
        <pc:spChg chg="del">
          <ac:chgData name="Lorenzo Ariemma" userId="359e4d9b-18ad-408c-9e1b-373fb95ff396" providerId="ADAL" clId="{E3E75DDE-9678-B74F-A860-46CD1ABEB370}" dt="2022-12-06T11:56:57.021" v="10994" actId="478"/>
          <ac:spMkLst>
            <pc:docMk/>
            <pc:sldMk cId="3104466758" sldId="405"/>
            <ac:spMk id="3" creationId="{2DB7D28F-58B5-CA46-7657-B186292B19A4}"/>
          </ac:spMkLst>
        </pc:spChg>
        <pc:spChg chg="del">
          <ac:chgData name="Lorenzo Ariemma" userId="359e4d9b-18ad-408c-9e1b-373fb95ff396" providerId="ADAL" clId="{E3E75DDE-9678-B74F-A860-46CD1ABEB370}" dt="2022-12-06T11:56:52.686" v="10993" actId="478"/>
          <ac:spMkLst>
            <pc:docMk/>
            <pc:sldMk cId="3104466758" sldId="405"/>
            <ac:spMk id="4" creationId="{832FFBF6-4926-57A7-0CAB-074054DAF3B0}"/>
          </ac:spMkLst>
        </pc:spChg>
        <pc:spChg chg="mod">
          <ac:chgData name="Lorenzo Ariemma" userId="359e4d9b-18ad-408c-9e1b-373fb95ff396" providerId="ADAL" clId="{E3E75DDE-9678-B74F-A860-46CD1ABEB370}" dt="2022-12-06T14:32:09.671" v="12459" actId="20577"/>
          <ac:spMkLst>
            <pc:docMk/>
            <pc:sldMk cId="3104466758" sldId="405"/>
            <ac:spMk id="6" creationId="{BB132C3C-DAF4-96B5-9780-ABD3F9C4069A}"/>
          </ac:spMkLst>
        </pc:spChg>
        <pc:spChg chg="mod">
          <ac:chgData name="Lorenzo Ariemma" userId="359e4d9b-18ad-408c-9e1b-373fb95ff396" providerId="ADAL" clId="{E3E75DDE-9678-B74F-A860-46CD1ABEB370}" dt="2022-12-06T12:14:18.128" v="11515" actId="2711"/>
          <ac:spMkLst>
            <pc:docMk/>
            <pc:sldMk cId="3104466758" sldId="405"/>
            <ac:spMk id="7" creationId="{47EA2377-CB6A-B073-6612-E03EF6093C3A}"/>
          </ac:spMkLst>
        </pc:spChg>
        <pc:spChg chg="mod">
          <ac:chgData name="Lorenzo Ariemma" userId="359e4d9b-18ad-408c-9e1b-373fb95ff396" providerId="ADAL" clId="{E3E75DDE-9678-B74F-A860-46CD1ABEB370}" dt="2022-12-06T14:32:25.755" v="12491" actId="20577"/>
          <ac:spMkLst>
            <pc:docMk/>
            <pc:sldMk cId="3104466758" sldId="405"/>
            <ac:spMk id="9" creationId="{01AFED1B-80B8-820B-B953-B0FB065C0C7A}"/>
          </ac:spMkLst>
        </pc:spChg>
        <pc:spChg chg="mod">
          <ac:chgData name="Lorenzo Ariemma" userId="359e4d9b-18ad-408c-9e1b-373fb95ff396" providerId="ADAL" clId="{E3E75DDE-9678-B74F-A860-46CD1ABEB370}" dt="2022-12-06T12:00:38.729" v="11123" actId="20577"/>
          <ac:spMkLst>
            <pc:docMk/>
            <pc:sldMk cId="3104466758" sldId="405"/>
            <ac:spMk id="10" creationId="{2C829E69-6796-12ED-70A6-613E1F4181BD}"/>
          </ac:spMkLst>
        </pc:spChg>
        <pc:spChg chg="mod">
          <ac:chgData name="Lorenzo Ariemma" userId="359e4d9b-18ad-408c-9e1b-373fb95ff396" providerId="ADAL" clId="{E3E75DDE-9678-B74F-A860-46CD1ABEB370}" dt="2022-12-06T14:03:34.098" v="12428" actId="20577"/>
          <ac:spMkLst>
            <pc:docMk/>
            <pc:sldMk cId="3104466758" sldId="405"/>
            <ac:spMk id="12" creationId="{7526E898-A167-E922-96B4-58C25E69511C}"/>
          </ac:spMkLst>
        </pc:spChg>
        <pc:spChg chg="mod">
          <ac:chgData name="Lorenzo Ariemma" userId="359e4d9b-18ad-408c-9e1b-373fb95ff396" providerId="ADAL" clId="{E3E75DDE-9678-B74F-A860-46CD1ABEB370}" dt="2022-12-06T12:14:27.513" v="11517" actId="2711"/>
          <ac:spMkLst>
            <pc:docMk/>
            <pc:sldMk cId="3104466758" sldId="405"/>
            <ac:spMk id="13" creationId="{A48A2F68-C816-8047-BC4D-BD60FC5D1B29}"/>
          </ac:spMkLst>
        </pc:spChg>
        <pc:spChg chg="mod">
          <ac:chgData name="Lorenzo Ariemma" userId="359e4d9b-18ad-408c-9e1b-373fb95ff396" providerId="ADAL" clId="{E3E75DDE-9678-B74F-A860-46CD1ABEB370}" dt="2022-12-06T13:49:33.162" v="12426" actId="1076"/>
          <ac:spMkLst>
            <pc:docMk/>
            <pc:sldMk cId="3104466758" sldId="405"/>
            <ac:spMk id="15" creationId="{4EFCDB56-F492-3A89-0335-4CED80FA8AEE}"/>
          </ac:spMkLst>
        </pc:spChg>
        <pc:spChg chg="mod">
          <ac:chgData name="Lorenzo Ariemma" userId="359e4d9b-18ad-408c-9e1b-373fb95ff396" providerId="ADAL" clId="{E3E75DDE-9678-B74F-A860-46CD1ABEB370}" dt="2022-12-06T12:14:46.260" v="11521" actId="2711"/>
          <ac:spMkLst>
            <pc:docMk/>
            <pc:sldMk cId="3104466758" sldId="405"/>
            <ac:spMk id="16" creationId="{BA0AB51C-FFCE-5B52-168E-B4404B639479}"/>
          </ac:spMkLst>
        </pc:spChg>
        <pc:spChg chg="mod">
          <ac:chgData name="Lorenzo Ariemma" userId="359e4d9b-18ad-408c-9e1b-373fb95ff396" providerId="ADAL" clId="{E3E75DDE-9678-B74F-A860-46CD1ABEB370}" dt="2022-12-06T12:14:37.494" v="11519" actId="2711"/>
          <ac:spMkLst>
            <pc:docMk/>
            <pc:sldMk cId="3104466758" sldId="405"/>
            <ac:spMk id="18" creationId="{38DC5024-315A-8089-002A-7BA6BD08F8AB}"/>
          </ac:spMkLst>
        </pc:spChg>
        <pc:spChg chg="mod">
          <ac:chgData name="Lorenzo Ariemma" userId="359e4d9b-18ad-408c-9e1b-373fb95ff396" providerId="ADAL" clId="{E3E75DDE-9678-B74F-A860-46CD1ABEB370}" dt="2022-12-06T12:14:50.375" v="11522" actId="2711"/>
          <ac:spMkLst>
            <pc:docMk/>
            <pc:sldMk cId="3104466758" sldId="405"/>
            <ac:spMk id="19" creationId="{D95718A8-5D78-5416-1B4A-1981127B80AF}"/>
          </ac:spMkLst>
        </pc:spChg>
        <pc:grpChg chg="add mod">
          <ac:chgData name="Lorenzo Ariemma" userId="359e4d9b-18ad-408c-9e1b-373fb95ff396" providerId="ADAL" clId="{E3E75DDE-9678-B74F-A860-46CD1ABEB370}" dt="2022-12-06T11:58:47.903" v="11003"/>
          <ac:grpSpMkLst>
            <pc:docMk/>
            <pc:sldMk cId="3104466758" sldId="405"/>
            <ac:grpSpMk id="5" creationId="{0AEBE58E-2274-5BE9-B0AC-E857D8C45975}"/>
          </ac:grpSpMkLst>
        </pc:grpChg>
        <pc:grpChg chg="add mod">
          <ac:chgData name="Lorenzo Ariemma" userId="359e4d9b-18ad-408c-9e1b-373fb95ff396" providerId="ADAL" clId="{E3E75DDE-9678-B74F-A860-46CD1ABEB370}" dt="2022-12-06T11:58:47.903" v="11003"/>
          <ac:grpSpMkLst>
            <pc:docMk/>
            <pc:sldMk cId="3104466758" sldId="405"/>
            <ac:grpSpMk id="8" creationId="{6D17757D-E4F0-9394-EAD0-D346807EFA6C}"/>
          </ac:grpSpMkLst>
        </pc:grpChg>
        <pc:grpChg chg="add mod">
          <ac:chgData name="Lorenzo Ariemma" userId="359e4d9b-18ad-408c-9e1b-373fb95ff396" providerId="ADAL" clId="{E3E75DDE-9678-B74F-A860-46CD1ABEB370}" dt="2022-12-06T12:00:04.323" v="11082" actId="14100"/>
          <ac:grpSpMkLst>
            <pc:docMk/>
            <pc:sldMk cId="3104466758" sldId="405"/>
            <ac:grpSpMk id="11" creationId="{78D49E39-3028-3650-534E-8C725A514E8C}"/>
          </ac:grpSpMkLst>
        </pc:grpChg>
        <pc:grpChg chg="add mod">
          <ac:chgData name="Lorenzo Ariemma" userId="359e4d9b-18ad-408c-9e1b-373fb95ff396" providerId="ADAL" clId="{E3E75DDE-9678-B74F-A860-46CD1ABEB370}" dt="2022-12-06T12:01:07.330" v="11165" actId="14100"/>
          <ac:grpSpMkLst>
            <pc:docMk/>
            <pc:sldMk cId="3104466758" sldId="405"/>
            <ac:grpSpMk id="14" creationId="{7C3FE0ED-137A-021E-38B5-B6A11376E88F}"/>
          </ac:grpSpMkLst>
        </pc:grpChg>
        <pc:grpChg chg="add mod">
          <ac:chgData name="Lorenzo Ariemma" userId="359e4d9b-18ad-408c-9e1b-373fb95ff396" providerId="ADAL" clId="{E3E75DDE-9678-B74F-A860-46CD1ABEB370}" dt="2022-12-06T12:01:13.451" v="11171" actId="14100"/>
          <ac:grpSpMkLst>
            <pc:docMk/>
            <pc:sldMk cId="3104466758" sldId="405"/>
            <ac:grpSpMk id="17" creationId="{EE73F6A3-2997-D37F-DC03-30E91AE1DEB5}"/>
          </ac:grpSpMkLst>
        </pc:grpChg>
      </pc:sldChg>
      <pc:sldChg chg="addSp delSp modSp new mod">
        <pc:chgData name="Lorenzo Ariemma" userId="359e4d9b-18ad-408c-9e1b-373fb95ff396" providerId="ADAL" clId="{E3E75DDE-9678-B74F-A860-46CD1ABEB370}" dt="2022-12-06T12:11:13.943" v="11438" actId="20577"/>
        <pc:sldMkLst>
          <pc:docMk/>
          <pc:sldMk cId="1782125378" sldId="406"/>
        </pc:sldMkLst>
        <pc:spChg chg="mod">
          <ac:chgData name="Lorenzo Ariemma" userId="359e4d9b-18ad-408c-9e1b-373fb95ff396" providerId="ADAL" clId="{E3E75DDE-9678-B74F-A860-46CD1ABEB370}" dt="2022-12-06T12:08:21.102" v="11226" actId="6549"/>
          <ac:spMkLst>
            <pc:docMk/>
            <pc:sldMk cId="1782125378" sldId="406"/>
            <ac:spMk id="2" creationId="{38767D83-6B31-B500-0BEC-53FC58B3680F}"/>
          </ac:spMkLst>
        </pc:spChg>
        <pc:spChg chg="add del mod">
          <ac:chgData name="Lorenzo Ariemma" userId="359e4d9b-18ad-408c-9e1b-373fb95ff396" providerId="ADAL" clId="{E3E75DDE-9678-B74F-A860-46CD1ABEB370}" dt="2022-12-06T12:11:13.943" v="11438" actId="20577"/>
          <ac:spMkLst>
            <pc:docMk/>
            <pc:sldMk cId="1782125378" sldId="406"/>
            <ac:spMk id="3" creationId="{EAA9FACD-29B6-C140-DEC9-DA22880BD1AC}"/>
          </ac:spMkLst>
        </pc:spChg>
        <pc:spChg chg="del">
          <ac:chgData name="Lorenzo Ariemma" userId="359e4d9b-18ad-408c-9e1b-373fb95ff396" providerId="ADAL" clId="{E3E75DDE-9678-B74F-A860-46CD1ABEB370}" dt="2022-12-06T12:08:05.197" v="11223" actId="478"/>
          <ac:spMkLst>
            <pc:docMk/>
            <pc:sldMk cId="1782125378" sldId="406"/>
            <ac:spMk id="4" creationId="{7C8FA97E-B4C9-986D-C5E4-1E7935814D33}"/>
          </ac:spMkLst>
        </pc:spChg>
      </pc:sldChg>
      <pc:sldChg chg="addSp delSp modSp new mod modAnim">
        <pc:chgData name="Lorenzo Ariemma" userId="359e4d9b-18ad-408c-9e1b-373fb95ff396" providerId="ADAL" clId="{E3E75DDE-9678-B74F-A860-46CD1ABEB370}" dt="2022-12-06T12:25:57.706" v="11925" actId="20577"/>
        <pc:sldMkLst>
          <pc:docMk/>
          <pc:sldMk cId="2267607393" sldId="407"/>
        </pc:sldMkLst>
        <pc:spChg chg="mod">
          <ac:chgData name="Lorenzo Ariemma" userId="359e4d9b-18ad-408c-9e1b-373fb95ff396" providerId="ADAL" clId="{E3E75DDE-9678-B74F-A860-46CD1ABEB370}" dt="2022-12-06T12:17:58.644" v="11596" actId="20577"/>
          <ac:spMkLst>
            <pc:docMk/>
            <pc:sldMk cId="2267607393" sldId="407"/>
            <ac:spMk id="2" creationId="{946DA3BC-9188-D257-203D-5F859A0DBA58}"/>
          </ac:spMkLst>
        </pc:spChg>
        <pc:spChg chg="del">
          <ac:chgData name="Lorenzo Ariemma" userId="359e4d9b-18ad-408c-9e1b-373fb95ff396" providerId="ADAL" clId="{E3E75DDE-9678-B74F-A860-46CD1ABEB370}" dt="2022-12-06T12:12:40.873" v="11474" actId="478"/>
          <ac:spMkLst>
            <pc:docMk/>
            <pc:sldMk cId="2267607393" sldId="407"/>
            <ac:spMk id="3" creationId="{549F27B8-AED4-9DD9-B881-08FFB235F21C}"/>
          </ac:spMkLst>
        </pc:spChg>
        <pc:spChg chg="del">
          <ac:chgData name="Lorenzo Ariemma" userId="359e4d9b-18ad-408c-9e1b-373fb95ff396" providerId="ADAL" clId="{E3E75DDE-9678-B74F-A860-46CD1ABEB370}" dt="2022-12-06T12:12:10.866" v="11440" actId="478"/>
          <ac:spMkLst>
            <pc:docMk/>
            <pc:sldMk cId="2267607393" sldId="407"/>
            <ac:spMk id="4" creationId="{B470BA07-53C6-B3FD-CCF9-B1513A523CB9}"/>
          </ac:spMkLst>
        </pc:spChg>
        <pc:spChg chg="add del mod topLvl">
          <ac:chgData name="Lorenzo Ariemma" userId="359e4d9b-18ad-408c-9e1b-373fb95ff396" providerId="ADAL" clId="{E3E75DDE-9678-B74F-A860-46CD1ABEB370}" dt="2022-12-06T12:17:51.143" v="11595" actId="20577"/>
          <ac:spMkLst>
            <pc:docMk/>
            <pc:sldMk cId="2267607393" sldId="407"/>
            <ac:spMk id="6" creationId="{4FFEFB64-3CCA-3BA2-1006-B2A77EA2FD0D}"/>
          </ac:spMkLst>
        </pc:spChg>
        <pc:spChg chg="mod topLvl">
          <ac:chgData name="Lorenzo Ariemma" userId="359e4d9b-18ad-408c-9e1b-373fb95ff396" providerId="ADAL" clId="{E3E75DDE-9678-B74F-A860-46CD1ABEB370}" dt="2022-12-06T12:15:08.672" v="11527" actId="21"/>
          <ac:spMkLst>
            <pc:docMk/>
            <pc:sldMk cId="2267607393" sldId="407"/>
            <ac:spMk id="7" creationId="{45531338-6402-B662-CF6A-BC238C67E79A}"/>
          </ac:spMkLst>
        </pc:spChg>
        <pc:spChg chg="add del mod">
          <ac:chgData name="Lorenzo Ariemma" userId="359e4d9b-18ad-408c-9e1b-373fb95ff396" providerId="ADAL" clId="{E3E75DDE-9678-B74F-A860-46CD1ABEB370}" dt="2022-12-06T12:15:12.624" v="11531"/>
          <ac:spMkLst>
            <pc:docMk/>
            <pc:sldMk cId="2267607393" sldId="407"/>
            <ac:spMk id="8" creationId="{909884EF-58AF-04E0-954F-5400B2FB26ED}"/>
          </ac:spMkLst>
        </pc:spChg>
        <pc:spChg chg="mod">
          <ac:chgData name="Lorenzo Ariemma" userId="359e4d9b-18ad-408c-9e1b-373fb95ff396" providerId="ADAL" clId="{E3E75DDE-9678-B74F-A860-46CD1ABEB370}" dt="2022-12-06T12:18:20.982" v="11608" actId="20577"/>
          <ac:spMkLst>
            <pc:docMk/>
            <pc:sldMk cId="2267607393" sldId="407"/>
            <ac:spMk id="10" creationId="{3B214BD4-AE48-B164-11B1-24AE8D6FD190}"/>
          </ac:spMkLst>
        </pc:spChg>
        <pc:spChg chg="mod">
          <ac:chgData name="Lorenzo Ariemma" userId="359e4d9b-18ad-408c-9e1b-373fb95ff396" providerId="ADAL" clId="{E3E75DDE-9678-B74F-A860-46CD1ABEB370}" dt="2022-12-06T12:18:15.404" v="11602" actId="20577"/>
          <ac:spMkLst>
            <pc:docMk/>
            <pc:sldMk cId="2267607393" sldId="407"/>
            <ac:spMk id="11" creationId="{7526E0CC-AF72-136A-320E-D4228CC94DF3}"/>
          </ac:spMkLst>
        </pc:spChg>
        <pc:spChg chg="add mod">
          <ac:chgData name="Lorenzo Ariemma" userId="359e4d9b-18ad-408c-9e1b-373fb95ff396" providerId="ADAL" clId="{E3E75DDE-9678-B74F-A860-46CD1ABEB370}" dt="2022-12-06T12:21:12.871" v="11756" actId="1037"/>
          <ac:spMkLst>
            <pc:docMk/>
            <pc:sldMk cId="2267607393" sldId="407"/>
            <ac:spMk id="12" creationId="{5AD5EA54-8348-56E2-31B8-532D555486C2}"/>
          </ac:spMkLst>
        </pc:spChg>
        <pc:spChg chg="add mod">
          <ac:chgData name="Lorenzo Ariemma" userId="359e4d9b-18ad-408c-9e1b-373fb95ff396" providerId="ADAL" clId="{E3E75DDE-9678-B74F-A860-46CD1ABEB370}" dt="2022-12-06T12:25:57.706" v="11925" actId="20577"/>
          <ac:spMkLst>
            <pc:docMk/>
            <pc:sldMk cId="2267607393" sldId="407"/>
            <ac:spMk id="22" creationId="{FD3BDFB5-42F6-BC7F-F4EA-AD2AF953C196}"/>
          </ac:spMkLst>
        </pc:spChg>
        <pc:grpChg chg="add del mod">
          <ac:chgData name="Lorenzo Ariemma" userId="359e4d9b-18ad-408c-9e1b-373fb95ff396" providerId="ADAL" clId="{E3E75DDE-9678-B74F-A860-46CD1ABEB370}" dt="2022-12-06T12:15:08.672" v="11527" actId="21"/>
          <ac:grpSpMkLst>
            <pc:docMk/>
            <pc:sldMk cId="2267607393" sldId="407"/>
            <ac:grpSpMk id="5" creationId="{96E81E9A-953D-67CB-67F4-F055A9B320DD}"/>
          </ac:grpSpMkLst>
        </pc:grpChg>
        <pc:grpChg chg="add mod">
          <ac:chgData name="Lorenzo Ariemma" userId="359e4d9b-18ad-408c-9e1b-373fb95ff396" providerId="ADAL" clId="{E3E75DDE-9678-B74F-A860-46CD1ABEB370}" dt="2022-12-06T12:18:11.909" v="11598" actId="1076"/>
          <ac:grpSpMkLst>
            <pc:docMk/>
            <pc:sldMk cId="2267607393" sldId="407"/>
            <ac:grpSpMk id="9" creationId="{7DE52DE9-41AA-6B87-8F2F-E35CF85360F4}"/>
          </ac:grpSpMkLst>
        </pc:grpChg>
        <pc:cxnChg chg="add mod">
          <ac:chgData name="Lorenzo Ariemma" userId="359e4d9b-18ad-408c-9e1b-373fb95ff396" providerId="ADAL" clId="{E3E75DDE-9678-B74F-A860-46CD1ABEB370}" dt="2022-12-06T12:21:22.507" v="11758" actId="14100"/>
          <ac:cxnSpMkLst>
            <pc:docMk/>
            <pc:sldMk cId="2267607393" sldId="407"/>
            <ac:cxnSpMk id="14" creationId="{AC73DC6E-B357-2C10-03AA-C091D835569D}"/>
          </ac:cxnSpMkLst>
        </pc:cxnChg>
        <pc:cxnChg chg="add mod">
          <ac:chgData name="Lorenzo Ariemma" userId="359e4d9b-18ad-408c-9e1b-373fb95ff396" providerId="ADAL" clId="{E3E75DDE-9678-B74F-A860-46CD1ABEB370}" dt="2022-12-06T12:21:17.338" v="11757" actId="14100"/>
          <ac:cxnSpMkLst>
            <pc:docMk/>
            <pc:sldMk cId="2267607393" sldId="407"/>
            <ac:cxnSpMk id="17" creationId="{65FF26C9-F681-939F-44D4-8AEECB303057}"/>
          </ac:cxnSpMkLst>
        </pc:cxnChg>
        <pc:cxnChg chg="add mod">
          <ac:chgData name="Lorenzo Ariemma" userId="359e4d9b-18ad-408c-9e1b-373fb95ff396" providerId="ADAL" clId="{E3E75DDE-9678-B74F-A860-46CD1ABEB370}" dt="2022-12-06T12:25:04.297" v="11900"/>
          <ac:cxnSpMkLst>
            <pc:docMk/>
            <pc:sldMk cId="2267607393" sldId="407"/>
            <ac:cxnSpMk id="23" creationId="{36A90E61-016A-1C43-B7E0-8C37D7355189}"/>
          </ac:cxnSpMkLst>
        </pc:cxnChg>
        <pc:cxnChg chg="add mod">
          <ac:chgData name="Lorenzo Ariemma" userId="359e4d9b-18ad-408c-9e1b-373fb95ff396" providerId="ADAL" clId="{E3E75DDE-9678-B74F-A860-46CD1ABEB370}" dt="2022-12-06T12:25:04.297" v="11900"/>
          <ac:cxnSpMkLst>
            <pc:docMk/>
            <pc:sldMk cId="2267607393" sldId="407"/>
            <ac:cxnSpMk id="26" creationId="{2E59DF1B-562B-A456-8BDC-0DDCD2E89A36}"/>
          </ac:cxnSpMkLst>
        </pc:cxnChg>
        <pc:cxnChg chg="add del mod">
          <ac:chgData name="Lorenzo Ariemma" userId="359e4d9b-18ad-408c-9e1b-373fb95ff396" providerId="ADAL" clId="{E3E75DDE-9678-B74F-A860-46CD1ABEB370}" dt="2022-12-06T12:23:46.145" v="11892"/>
          <ac:cxnSpMkLst>
            <pc:docMk/>
            <pc:sldMk cId="2267607393" sldId="407"/>
            <ac:cxnSpMk id="27" creationId="{55AE542D-17F1-C1D1-5F08-5FE72242DF0E}"/>
          </ac:cxnSpMkLst>
        </pc:cxnChg>
      </pc:sldChg>
      <pc:sldChg chg="addSp delSp modSp new mod delAnim modAnim">
        <pc:chgData name="Lorenzo Ariemma" userId="359e4d9b-18ad-408c-9e1b-373fb95ff396" providerId="ADAL" clId="{E3E75DDE-9678-B74F-A860-46CD1ABEB370}" dt="2022-12-15T16:35:36.274" v="14985"/>
        <pc:sldMkLst>
          <pc:docMk/>
          <pc:sldMk cId="1074335125" sldId="408"/>
        </pc:sldMkLst>
        <pc:spChg chg="mod">
          <ac:chgData name="Lorenzo Ariemma" userId="359e4d9b-18ad-408c-9e1b-373fb95ff396" providerId="ADAL" clId="{E3E75DDE-9678-B74F-A860-46CD1ABEB370}" dt="2022-12-06T12:27:16.317" v="11967" actId="20577"/>
          <ac:spMkLst>
            <pc:docMk/>
            <pc:sldMk cId="1074335125" sldId="408"/>
            <ac:spMk id="2" creationId="{80099636-8B7B-7E64-0280-8B7CD4E23652}"/>
          </ac:spMkLst>
        </pc:spChg>
        <pc:spChg chg="del">
          <ac:chgData name="Lorenzo Ariemma" userId="359e4d9b-18ad-408c-9e1b-373fb95ff396" providerId="ADAL" clId="{E3E75DDE-9678-B74F-A860-46CD1ABEB370}" dt="2022-12-06T12:26:42.690" v="11947" actId="478"/>
          <ac:spMkLst>
            <pc:docMk/>
            <pc:sldMk cId="1074335125" sldId="408"/>
            <ac:spMk id="3" creationId="{F1479DD5-BEAD-F995-6701-7E4856F428DC}"/>
          </ac:spMkLst>
        </pc:spChg>
        <pc:spChg chg="del">
          <ac:chgData name="Lorenzo Ariemma" userId="359e4d9b-18ad-408c-9e1b-373fb95ff396" providerId="ADAL" clId="{E3E75DDE-9678-B74F-A860-46CD1ABEB370}" dt="2022-12-06T12:26:18.762" v="11926" actId="478"/>
          <ac:spMkLst>
            <pc:docMk/>
            <pc:sldMk cId="1074335125" sldId="408"/>
            <ac:spMk id="4" creationId="{77551F93-C94E-8DD3-35C0-14899FE29B44}"/>
          </ac:spMkLst>
        </pc:spChg>
        <pc:spChg chg="mod">
          <ac:chgData name="Lorenzo Ariemma" userId="359e4d9b-18ad-408c-9e1b-373fb95ff396" providerId="ADAL" clId="{E3E75DDE-9678-B74F-A860-46CD1ABEB370}" dt="2022-12-15T16:29:24.548" v="14855" actId="207"/>
          <ac:spMkLst>
            <pc:docMk/>
            <pc:sldMk cId="1074335125" sldId="408"/>
            <ac:spMk id="6" creationId="{426AEFB7-9B7B-685D-014D-511EC98C0236}"/>
          </ac:spMkLst>
        </pc:spChg>
        <pc:spChg chg="mod">
          <ac:chgData name="Lorenzo Ariemma" userId="359e4d9b-18ad-408c-9e1b-373fb95ff396" providerId="ADAL" clId="{E3E75DDE-9678-B74F-A860-46CD1ABEB370}" dt="2022-12-06T12:26:55.407" v="11961" actId="6549"/>
          <ac:spMkLst>
            <pc:docMk/>
            <pc:sldMk cId="1074335125" sldId="408"/>
            <ac:spMk id="7" creationId="{7B9B1BBC-5FEF-6151-2523-F81DDB23DF33}"/>
          </ac:spMkLst>
        </pc:spChg>
        <pc:spChg chg="add mod">
          <ac:chgData name="Lorenzo Ariemma" userId="359e4d9b-18ad-408c-9e1b-373fb95ff396" providerId="ADAL" clId="{E3E75DDE-9678-B74F-A860-46CD1ABEB370}" dt="2022-12-06T13:30:41.922" v="12217" actId="1076"/>
          <ac:spMkLst>
            <pc:docMk/>
            <pc:sldMk cId="1074335125" sldId="408"/>
            <ac:spMk id="8" creationId="{B8F73D6C-A024-A1B5-0272-26D861424E27}"/>
          </ac:spMkLst>
        </pc:spChg>
        <pc:spChg chg="add mod">
          <ac:chgData name="Lorenzo Ariemma" userId="359e4d9b-18ad-408c-9e1b-373fb95ff396" providerId="ADAL" clId="{E3E75DDE-9678-B74F-A860-46CD1ABEB370}" dt="2022-12-06T13:30:47.994" v="12219" actId="1076"/>
          <ac:spMkLst>
            <pc:docMk/>
            <pc:sldMk cId="1074335125" sldId="408"/>
            <ac:spMk id="13" creationId="{08A8358A-2764-6945-61DE-2BEF236949AD}"/>
          </ac:spMkLst>
        </pc:spChg>
        <pc:spChg chg="add mod">
          <ac:chgData name="Lorenzo Ariemma" userId="359e4d9b-18ad-408c-9e1b-373fb95ff396" providerId="ADAL" clId="{E3E75DDE-9678-B74F-A860-46CD1ABEB370}" dt="2022-12-15T16:31:12.824" v="14937" actId="20577"/>
          <ac:spMkLst>
            <pc:docMk/>
            <pc:sldMk cId="1074335125" sldId="408"/>
            <ac:spMk id="15" creationId="{171DC2C2-B3F5-91AE-5889-76086CFFD3FF}"/>
          </ac:spMkLst>
        </pc:spChg>
        <pc:spChg chg="add mod">
          <ac:chgData name="Lorenzo Ariemma" userId="359e4d9b-18ad-408c-9e1b-373fb95ff396" providerId="ADAL" clId="{E3E75DDE-9678-B74F-A860-46CD1ABEB370}" dt="2022-12-06T13:29:06.524" v="12135" actId="14100"/>
          <ac:spMkLst>
            <pc:docMk/>
            <pc:sldMk cId="1074335125" sldId="408"/>
            <ac:spMk id="17" creationId="{6E0007C4-6EDA-7636-018A-18759FC094A9}"/>
          </ac:spMkLst>
        </pc:spChg>
        <pc:spChg chg="add mod">
          <ac:chgData name="Lorenzo Ariemma" userId="359e4d9b-18ad-408c-9e1b-373fb95ff396" providerId="ADAL" clId="{E3E75DDE-9678-B74F-A860-46CD1ABEB370}" dt="2022-12-15T16:35:17.822" v="14983" actId="20577"/>
          <ac:spMkLst>
            <pc:docMk/>
            <pc:sldMk cId="1074335125" sldId="408"/>
            <ac:spMk id="20" creationId="{E79CFEFA-D8D0-DA29-B7D5-4FC04DB87E23}"/>
          </ac:spMkLst>
        </pc:spChg>
        <pc:spChg chg="add mod">
          <ac:chgData name="Lorenzo Ariemma" userId="359e4d9b-18ad-408c-9e1b-373fb95ff396" providerId="ADAL" clId="{E3E75DDE-9678-B74F-A860-46CD1ABEB370}" dt="2022-12-06T13:29:35.623" v="12177" actId="6549"/>
          <ac:spMkLst>
            <pc:docMk/>
            <pc:sldMk cId="1074335125" sldId="408"/>
            <ac:spMk id="21" creationId="{EF5266F4-0082-7ECE-7D1D-B20C16083A1D}"/>
          </ac:spMkLst>
        </pc:spChg>
        <pc:spChg chg="add mod">
          <ac:chgData name="Lorenzo Ariemma" userId="359e4d9b-18ad-408c-9e1b-373fb95ff396" providerId="ADAL" clId="{E3E75DDE-9678-B74F-A860-46CD1ABEB370}" dt="2022-12-06T13:30:26.884" v="12214" actId="14100"/>
          <ac:spMkLst>
            <pc:docMk/>
            <pc:sldMk cId="1074335125" sldId="408"/>
            <ac:spMk id="24" creationId="{5167A9C4-E0DB-6A48-D541-19EB5D8D49E6}"/>
          </ac:spMkLst>
        </pc:spChg>
        <pc:spChg chg="add mod">
          <ac:chgData name="Lorenzo Ariemma" userId="359e4d9b-18ad-408c-9e1b-373fb95ff396" providerId="ADAL" clId="{E3E75DDE-9678-B74F-A860-46CD1ABEB370}" dt="2022-12-06T13:30:30.350" v="12215" actId="1076"/>
          <ac:spMkLst>
            <pc:docMk/>
            <pc:sldMk cId="1074335125" sldId="408"/>
            <ac:spMk id="28" creationId="{22005913-FC37-9BF1-83E0-32543E8BF981}"/>
          </ac:spMkLst>
        </pc:spChg>
        <pc:spChg chg="add mod">
          <ac:chgData name="Lorenzo Ariemma" userId="359e4d9b-18ad-408c-9e1b-373fb95ff396" providerId="ADAL" clId="{E3E75DDE-9678-B74F-A860-46CD1ABEB370}" dt="2022-12-06T13:35:09.272" v="12256" actId="1076"/>
          <ac:spMkLst>
            <pc:docMk/>
            <pc:sldMk cId="1074335125" sldId="408"/>
            <ac:spMk id="36" creationId="{3B999C2C-F761-BA31-71E6-EA1DB0661FDA}"/>
          </ac:spMkLst>
        </pc:spChg>
        <pc:spChg chg="add mod">
          <ac:chgData name="Lorenzo Ariemma" userId="359e4d9b-18ad-408c-9e1b-373fb95ff396" providerId="ADAL" clId="{E3E75DDE-9678-B74F-A860-46CD1ABEB370}" dt="2022-12-06T13:38:06.474" v="12293" actId="20577"/>
          <ac:spMkLst>
            <pc:docMk/>
            <pc:sldMk cId="1074335125" sldId="408"/>
            <ac:spMk id="40" creationId="{F673D8CE-A3F5-95EC-665C-67FFFC00C277}"/>
          </ac:spMkLst>
        </pc:spChg>
        <pc:spChg chg="add mod">
          <ac:chgData name="Lorenzo Ariemma" userId="359e4d9b-18ad-408c-9e1b-373fb95ff396" providerId="ADAL" clId="{E3E75DDE-9678-B74F-A860-46CD1ABEB370}" dt="2022-12-06T13:38:36.618" v="12336" actId="20577"/>
          <ac:spMkLst>
            <pc:docMk/>
            <pc:sldMk cId="1074335125" sldId="408"/>
            <ac:spMk id="45" creationId="{195AF20F-E01F-646D-A604-C84D0FBC6790}"/>
          </ac:spMkLst>
        </pc:spChg>
        <pc:spChg chg="add mod">
          <ac:chgData name="Lorenzo Ariemma" userId="359e4d9b-18ad-408c-9e1b-373fb95ff396" providerId="ADAL" clId="{E3E75DDE-9678-B74F-A860-46CD1ABEB370}" dt="2022-12-15T16:30:42.159" v="14901" actId="1038"/>
          <ac:spMkLst>
            <pc:docMk/>
            <pc:sldMk cId="1074335125" sldId="408"/>
            <ac:spMk id="48" creationId="{2577B43B-23B5-E932-48DA-E78F7F4FEA00}"/>
          </ac:spMkLst>
        </pc:spChg>
        <pc:spChg chg="add del mod">
          <ac:chgData name="Lorenzo Ariemma" userId="359e4d9b-18ad-408c-9e1b-373fb95ff396" providerId="ADAL" clId="{E3E75DDE-9678-B74F-A860-46CD1ABEB370}" dt="2022-12-15T16:30:00.429" v="14858" actId="478"/>
          <ac:spMkLst>
            <pc:docMk/>
            <pc:sldMk cId="1074335125" sldId="408"/>
            <ac:spMk id="51" creationId="{D7B1C497-A2AC-B022-6C68-3FEEA93A5C26}"/>
          </ac:spMkLst>
        </pc:spChg>
        <pc:spChg chg="add mod">
          <ac:chgData name="Lorenzo Ariemma" userId="359e4d9b-18ad-408c-9e1b-373fb95ff396" providerId="ADAL" clId="{E3E75DDE-9678-B74F-A860-46CD1ABEB370}" dt="2022-12-15T16:35:04.185" v="14952" actId="1076"/>
          <ac:spMkLst>
            <pc:docMk/>
            <pc:sldMk cId="1074335125" sldId="408"/>
            <ac:spMk id="54" creationId="{80B24C1A-B22A-A20D-99AE-BE76FF273C9D}"/>
          </ac:spMkLst>
        </pc:spChg>
        <pc:spChg chg="add mod">
          <ac:chgData name="Lorenzo Ariemma" userId="359e4d9b-18ad-408c-9e1b-373fb95ff396" providerId="ADAL" clId="{E3E75DDE-9678-B74F-A860-46CD1ABEB370}" dt="2022-12-06T14:53:25.371" v="12787" actId="6549"/>
          <ac:spMkLst>
            <pc:docMk/>
            <pc:sldMk cId="1074335125" sldId="408"/>
            <ac:spMk id="57" creationId="{A2EF7BDB-A586-308B-2568-2911C45E1256}"/>
          </ac:spMkLst>
        </pc:spChg>
        <pc:grpChg chg="add mod">
          <ac:chgData name="Lorenzo Ariemma" userId="359e4d9b-18ad-408c-9e1b-373fb95ff396" providerId="ADAL" clId="{E3E75DDE-9678-B74F-A860-46CD1ABEB370}" dt="2022-12-06T12:26:47.104" v="11948"/>
          <ac:grpSpMkLst>
            <pc:docMk/>
            <pc:sldMk cId="1074335125" sldId="408"/>
            <ac:grpSpMk id="5" creationId="{C7B63015-7148-6EE4-DCE5-7A3B7F31450C}"/>
          </ac:grpSpMkLst>
        </pc:grpChg>
        <pc:cxnChg chg="add mod">
          <ac:chgData name="Lorenzo Ariemma" userId="359e4d9b-18ad-408c-9e1b-373fb95ff396" providerId="ADAL" clId="{E3E75DDE-9678-B74F-A860-46CD1ABEB370}" dt="2022-12-06T13:30:45.107" v="12218" actId="14100"/>
          <ac:cxnSpMkLst>
            <pc:docMk/>
            <pc:sldMk cId="1074335125" sldId="408"/>
            <ac:cxnSpMk id="9" creationId="{15227BC4-40AB-CB8F-B521-EB11DE18C585}"/>
          </ac:cxnSpMkLst>
        </pc:cxnChg>
        <pc:cxnChg chg="add mod">
          <ac:chgData name="Lorenzo Ariemma" userId="359e4d9b-18ad-408c-9e1b-373fb95ff396" providerId="ADAL" clId="{E3E75DDE-9678-B74F-A860-46CD1ABEB370}" dt="2022-12-15T16:31:12.308" v="14932" actId="20577"/>
          <ac:cxnSpMkLst>
            <pc:docMk/>
            <pc:sldMk cId="1074335125" sldId="408"/>
            <ac:cxnSpMk id="12" creationId="{524AFE65-07BC-A451-F7EC-0EF6BC47FADD}"/>
          </ac:cxnSpMkLst>
        </pc:cxnChg>
        <pc:cxnChg chg="add mod">
          <ac:chgData name="Lorenzo Ariemma" userId="359e4d9b-18ad-408c-9e1b-373fb95ff396" providerId="ADAL" clId="{E3E75DDE-9678-B74F-A860-46CD1ABEB370}" dt="2022-12-06T13:30:52.251" v="12220" actId="14100"/>
          <ac:cxnSpMkLst>
            <pc:docMk/>
            <pc:sldMk cId="1074335125" sldId="408"/>
            <ac:cxnSpMk id="14" creationId="{C29CBBED-8B38-47BE-6937-EE2CB94D46D0}"/>
          </ac:cxnSpMkLst>
        </pc:cxnChg>
        <pc:cxnChg chg="add mod">
          <ac:chgData name="Lorenzo Ariemma" userId="359e4d9b-18ad-408c-9e1b-373fb95ff396" providerId="ADAL" clId="{E3E75DDE-9678-B74F-A860-46CD1ABEB370}" dt="2022-12-06T13:29:10.635" v="12136" actId="14100"/>
          <ac:cxnSpMkLst>
            <pc:docMk/>
            <pc:sldMk cId="1074335125" sldId="408"/>
            <ac:cxnSpMk id="18" creationId="{80CEFAF4-8220-6C7B-6957-2E89F2E954A4}"/>
          </ac:cxnSpMkLst>
        </pc:cxnChg>
        <pc:cxnChg chg="add mod">
          <ac:chgData name="Lorenzo Ariemma" userId="359e4d9b-18ad-408c-9e1b-373fb95ff396" providerId="ADAL" clId="{E3E75DDE-9678-B74F-A860-46CD1ABEB370}" dt="2022-12-15T16:35:13.170" v="14972" actId="20577"/>
          <ac:cxnSpMkLst>
            <pc:docMk/>
            <pc:sldMk cId="1074335125" sldId="408"/>
            <ac:cxnSpMk id="19" creationId="{CB3F6973-2277-BB9B-C602-09CA46B9EE91}"/>
          </ac:cxnSpMkLst>
        </pc:cxnChg>
        <pc:cxnChg chg="add mod">
          <ac:chgData name="Lorenzo Ariemma" userId="359e4d9b-18ad-408c-9e1b-373fb95ff396" providerId="ADAL" clId="{E3E75DDE-9678-B74F-A860-46CD1ABEB370}" dt="2022-12-06T13:29:29.339" v="12164" actId="20577"/>
          <ac:cxnSpMkLst>
            <pc:docMk/>
            <pc:sldMk cId="1074335125" sldId="408"/>
            <ac:cxnSpMk id="22" creationId="{E26849A5-734B-CB9D-FB3D-E06902CF26D5}"/>
          </ac:cxnSpMkLst>
        </pc:cxnChg>
        <pc:cxnChg chg="add mod">
          <ac:chgData name="Lorenzo Ariemma" userId="359e4d9b-18ad-408c-9e1b-373fb95ff396" providerId="ADAL" clId="{E3E75DDE-9678-B74F-A860-46CD1ABEB370}" dt="2022-12-06T13:30:26.884" v="12214" actId="14100"/>
          <ac:cxnSpMkLst>
            <pc:docMk/>
            <pc:sldMk cId="1074335125" sldId="408"/>
            <ac:cxnSpMk id="25" creationId="{061491BE-CE7B-9913-5CEE-9C4102D1F8C8}"/>
          </ac:cxnSpMkLst>
        </pc:cxnChg>
        <pc:cxnChg chg="add mod">
          <ac:chgData name="Lorenzo Ariemma" userId="359e4d9b-18ad-408c-9e1b-373fb95ff396" providerId="ADAL" clId="{E3E75DDE-9678-B74F-A860-46CD1ABEB370}" dt="2022-12-06T13:30:32.762" v="12216" actId="14100"/>
          <ac:cxnSpMkLst>
            <pc:docMk/>
            <pc:sldMk cId="1074335125" sldId="408"/>
            <ac:cxnSpMk id="29" creationId="{F343F20F-2F15-AAA0-61D9-4D4430EEE1CD}"/>
          </ac:cxnSpMkLst>
        </pc:cxnChg>
        <pc:cxnChg chg="add mod">
          <ac:chgData name="Lorenzo Ariemma" userId="359e4d9b-18ad-408c-9e1b-373fb95ff396" providerId="ADAL" clId="{E3E75DDE-9678-B74F-A860-46CD1ABEB370}" dt="2022-12-06T13:35:19.873" v="12258" actId="14100"/>
          <ac:cxnSpMkLst>
            <pc:docMk/>
            <pc:sldMk cId="1074335125" sldId="408"/>
            <ac:cxnSpMk id="37" creationId="{A622565D-9D34-EA2A-999E-3FCA7F24A8AF}"/>
          </ac:cxnSpMkLst>
        </pc:cxnChg>
        <pc:cxnChg chg="add mod">
          <ac:chgData name="Lorenzo Ariemma" userId="359e4d9b-18ad-408c-9e1b-373fb95ff396" providerId="ADAL" clId="{E3E75DDE-9678-B74F-A860-46CD1ABEB370}" dt="2022-12-06T13:37:59.882" v="12281" actId="14100"/>
          <ac:cxnSpMkLst>
            <pc:docMk/>
            <pc:sldMk cId="1074335125" sldId="408"/>
            <ac:cxnSpMk id="41" creationId="{3A591417-E8CB-4C67-F5F8-6CC0B0963988}"/>
          </ac:cxnSpMkLst>
        </pc:cxnChg>
        <pc:cxnChg chg="add mod">
          <ac:chgData name="Lorenzo Ariemma" userId="359e4d9b-18ad-408c-9e1b-373fb95ff396" providerId="ADAL" clId="{E3E75DDE-9678-B74F-A860-46CD1ABEB370}" dt="2022-12-15T16:29:45.609" v="14856" actId="14100"/>
          <ac:cxnSpMkLst>
            <pc:docMk/>
            <pc:sldMk cId="1074335125" sldId="408"/>
            <ac:cxnSpMk id="46" creationId="{B34908F5-983E-CCF3-F516-982B55EC4F03}"/>
          </ac:cxnSpMkLst>
        </pc:cxnChg>
        <pc:cxnChg chg="add mod">
          <ac:chgData name="Lorenzo Ariemma" userId="359e4d9b-18ad-408c-9e1b-373fb95ff396" providerId="ADAL" clId="{E3E75DDE-9678-B74F-A860-46CD1ABEB370}" dt="2022-12-15T16:30:46.386" v="14902" actId="14100"/>
          <ac:cxnSpMkLst>
            <pc:docMk/>
            <pc:sldMk cId="1074335125" sldId="408"/>
            <ac:cxnSpMk id="49" creationId="{8639C35C-7917-CD12-8B5C-0B1B5823DA2E}"/>
          </ac:cxnSpMkLst>
        </pc:cxnChg>
        <pc:cxnChg chg="add del mod">
          <ac:chgData name="Lorenzo Ariemma" userId="359e4d9b-18ad-408c-9e1b-373fb95ff396" providerId="ADAL" clId="{E3E75DDE-9678-B74F-A860-46CD1ABEB370}" dt="2022-12-15T16:30:01.895" v="14859" actId="478"/>
          <ac:cxnSpMkLst>
            <pc:docMk/>
            <pc:sldMk cId="1074335125" sldId="408"/>
            <ac:cxnSpMk id="52" creationId="{7D2AB7F5-0FF4-BD85-698F-AB8315417591}"/>
          </ac:cxnSpMkLst>
        </pc:cxnChg>
        <pc:cxnChg chg="add mod">
          <ac:chgData name="Lorenzo Ariemma" userId="359e4d9b-18ad-408c-9e1b-373fb95ff396" providerId="ADAL" clId="{E3E75DDE-9678-B74F-A860-46CD1ABEB370}" dt="2022-12-15T16:35:04.185" v="14952" actId="1076"/>
          <ac:cxnSpMkLst>
            <pc:docMk/>
            <pc:sldMk cId="1074335125" sldId="408"/>
            <ac:cxnSpMk id="55" creationId="{129961C1-F2C1-785F-CA20-336DF26BDE99}"/>
          </ac:cxnSpMkLst>
        </pc:cxnChg>
        <pc:cxnChg chg="add mod">
          <ac:chgData name="Lorenzo Ariemma" userId="359e4d9b-18ad-408c-9e1b-373fb95ff396" providerId="ADAL" clId="{E3E75DDE-9678-B74F-A860-46CD1ABEB370}" dt="2022-12-06T14:53:23.457" v="12786" actId="14100"/>
          <ac:cxnSpMkLst>
            <pc:docMk/>
            <pc:sldMk cId="1074335125" sldId="408"/>
            <ac:cxnSpMk id="58" creationId="{B8AE025E-0311-7AB5-AFEC-668494712FB5}"/>
          </ac:cxnSpMkLst>
        </pc:cxnChg>
      </pc:sldChg>
      <pc:sldChg chg="delSp modSp add mod modAnim">
        <pc:chgData name="Lorenzo Ariemma" userId="359e4d9b-18ad-408c-9e1b-373fb95ff396" providerId="ADAL" clId="{E3E75DDE-9678-B74F-A860-46CD1ABEB370}" dt="2022-12-15T16:28:22.803" v="14847" actId="20577"/>
        <pc:sldMkLst>
          <pc:docMk/>
          <pc:sldMk cId="1598583937" sldId="409"/>
        </pc:sldMkLst>
        <pc:spChg chg="mod">
          <ac:chgData name="Lorenzo Ariemma" userId="359e4d9b-18ad-408c-9e1b-373fb95ff396" providerId="ADAL" clId="{E3E75DDE-9678-B74F-A860-46CD1ABEB370}" dt="2022-12-06T13:42:54.544" v="12416" actId="20577"/>
          <ac:spMkLst>
            <pc:docMk/>
            <pc:sldMk cId="1598583937" sldId="409"/>
            <ac:spMk id="2" creationId="{80099636-8B7B-7E64-0280-8B7CD4E23652}"/>
          </ac:spMkLst>
        </pc:spChg>
        <pc:spChg chg="mod">
          <ac:chgData name="Lorenzo Ariemma" userId="359e4d9b-18ad-408c-9e1b-373fb95ff396" providerId="ADAL" clId="{E3E75DDE-9678-B74F-A860-46CD1ABEB370}" dt="2022-12-15T16:28:22.803" v="14847" actId="20577"/>
          <ac:spMkLst>
            <pc:docMk/>
            <pc:sldMk cId="1598583937" sldId="409"/>
            <ac:spMk id="6" creationId="{426AEFB7-9B7B-685D-014D-511EC98C0236}"/>
          </ac:spMkLst>
        </pc:spChg>
        <pc:spChg chg="mod">
          <ac:chgData name="Lorenzo Ariemma" userId="359e4d9b-18ad-408c-9e1b-373fb95ff396" providerId="ADAL" clId="{E3E75DDE-9678-B74F-A860-46CD1ABEB370}" dt="2022-12-06T13:43:33.090" v="12424" actId="20577"/>
          <ac:spMkLst>
            <pc:docMk/>
            <pc:sldMk cId="1598583937" sldId="409"/>
            <ac:spMk id="7" creationId="{7B9B1BBC-5FEF-6151-2523-F81DDB23DF33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8" creationId="{B8F73D6C-A024-A1B5-0272-26D861424E27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13" creationId="{08A8358A-2764-6945-61DE-2BEF236949AD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17" creationId="{6E0007C4-6EDA-7636-018A-18759FC094A9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21" creationId="{EF5266F4-0082-7ECE-7D1D-B20C16083A1D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24" creationId="{5167A9C4-E0DB-6A48-D541-19EB5D8D49E6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28" creationId="{22005913-FC37-9BF1-83E0-32543E8BF981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36" creationId="{3B999C2C-F761-BA31-71E6-EA1DB0661FDA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40" creationId="{F673D8CE-A3F5-95EC-665C-67FFFC00C277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45" creationId="{195AF20F-E01F-646D-A604-C84D0FBC6790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48" creationId="{2577B43B-23B5-E932-48DA-E78F7F4FEA00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51" creationId="{D7B1C497-A2AC-B022-6C68-3FEEA93A5C26}"/>
          </ac:spMkLst>
        </pc:spChg>
        <pc:spChg chg="del">
          <ac:chgData name="Lorenzo Ariemma" userId="359e4d9b-18ad-408c-9e1b-373fb95ff396" providerId="ADAL" clId="{E3E75DDE-9678-B74F-A860-46CD1ABEB370}" dt="2022-12-06T13:43:09.927" v="12418" actId="478"/>
          <ac:spMkLst>
            <pc:docMk/>
            <pc:sldMk cId="1598583937" sldId="409"/>
            <ac:spMk id="54" creationId="{80B24C1A-B22A-A20D-99AE-BE76FF273C9D}"/>
          </ac:spMkLst>
        </pc:sp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9" creationId="{15227BC4-40AB-CB8F-B521-EB11DE18C585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14" creationId="{C29CBBED-8B38-47BE-6937-EE2CB94D46D0}"/>
          </ac:cxnSpMkLst>
        </pc:cxnChg>
        <pc:cxnChg chg="del mod">
          <ac:chgData name="Lorenzo Ariemma" userId="359e4d9b-18ad-408c-9e1b-373fb95ff396" providerId="ADAL" clId="{E3E75DDE-9678-B74F-A860-46CD1ABEB370}" dt="2022-12-06T13:43:23.139" v="12420" actId="478"/>
          <ac:cxnSpMkLst>
            <pc:docMk/>
            <pc:sldMk cId="1598583937" sldId="409"/>
            <ac:cxnSpMk id="18" creationId="{80CEFAF4-8220-6C7B-6957-2E89F2E954A4}"/>
          </ac:cxnSpMkLst>
        </pc:cxnChg>
        <pc:cxnChg chg="del mod">
          <ac:chgData name="Lorenzo Ariemma" userId="359e4d9b-18ad-408c-9e1b-373fb95ff396" providerId="ADAL" clId="{E3E75DDE-9678-B74F-A860-46CD1ABEB370}" dt="2022-12-06T13:43:23.139" v="12420" actId="478"/>
          <ac:cxnSpMkLst>
            <pc:docMk/>
            <pc:sldMk cId="1598583937" sldId="409"/>
            <ac:cxnSpMk id="22" creationId="{E26849A5-734B-CB9D-FB3D-E06902CF26D5}"/>
          </ac:cxnSpMkLst>
        </pc:cxnChg>
        <pc:cxnChg chg="del mod">
          <ac:chgData name="Lorenzo Ariemma" userId="359e4d9b-18ad-408c-9e1b-373fb95ff396" providerId="ADAL" clId="{E3E75DDE-9678-B74F-A860-46CD1ABEB370}" dt="2022-12-06T13:43:23.139" v="12420" actId="478"/>
          <ac:cxnSpMkLst>
            <pc:docMk/>
            <pc:sldMk cId="1598583937" sldId="409"/>
            <ac:cxnSpMk id="25" creationId="{061491BE-CE7B-9913-5CEE-9C4102D1F8C8}"/>
          </ac:cxnSpMkLst>
        </pc:cxnChg>
        <pc:cxnChg chg="del mod">
          <ac:chgData name="Lorenzo Ariemma" userId="359e4d9b-18ad-408c-9e1b-373fb95ff396" providerId="ADAL" clId="{E3E75DDE-9678-B74F-A860-46CD1ABEB370}" dt="2022-12-06T13:43:23.139" v="12420" actId="478"/>
          <ac:cxnSpMkLst>
            <pc:docMk/>
            <pc:sldMk cId="1598583937" sldId="409"/>
            <ac:cxnSpMk id="29" creationId="{F343F20F-2F15-AAA0-61D9-4D4430EEE1CD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37" creationId="{A622565D-9D34-EA2A-999E-3FCA7F24A8AF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41" creationId="{3A591417-E8CB-4C67-F5F8-6CC0B0963988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46" creationId="{B34908F5-983E-CCF3-F516-982B55EC4F03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49" creationId="{8639C35C-7917-CD12-8B5C-0B1B5823DA2E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52" creationId="{7D2AB7F5-0FF4-BD85-698F-AB8315417591}"/>
          </ac:cxnSpMkLst>
        </pc:cxnChg>
        <pc:cxnChg chg="del mod">
          <ac:chgData name="Lorenzo Ariemma" userId="359e4d9b-18ad-408c-9e1b-373fb95ff396" providerId="ADAL" clId="{E3E75DDE-9678-B74F-A860-46CD1ABEB370}" dt="2022-12-06T13:43:18.773" v="12419" actId="478"/>
          <ac:cxnSpMkLst>
            <pc:docMk/>
            <pc:sldMk cId="1598583937" sldId="409"/>
            <ac:cxnSpMk id="55" creationId="{129961C1-F2C1-785F-CA20-336DF26BDE99}"/>
          </ac:cxnSpMkLst>
        </pc:cxnChg>
      </pc:sldChg>
      <pc:sldChg chg="addSp delSp modSp new mod">
        <pc:chgData name="Lorenzo Ariemma" userId="359e4d9b-18ad-408c-9e1b-373fb95ff396" providerId="ADAL" clId="{E3E75DDE-9678-B74F-A860-46CD1ABEB370}" dt="2022-12-06T14:57:54.321" v="12796" actId="1036"/>
        <pc:sldMkLst>
          <pc:docMk/>
          <pc:sldMk cId="4113908261" sldId="410"/>
        </pc:sldMkLst>
        <pc:spChg chg="mod">
          <ac:chgData name="Lorenzo Ariemma" userId="359e4d9b-18ad-408c-9e1b-373fb95ff396" providerId="ADAL" clId="{E3E75DDE-9678-B74F-A860-46CD1ABEB370}" dt="2022-12-06T14:34:48.154" v="12534" actId="20577"/>
          <ac:spMkLst>
            <pc:docMk/>
            <pc:sldMk cId="4113908261" sldId="410"/>
            <ac:spMk id="2" creationId="{FB62BEEB-6540-E29E-943C-F06525429E92}"/>
          </ac:spMkLst>
        </pc:spChg>
        <pc:spChg chg="del">
          <ac:chgData name="Lorenzo Ariemma" userId="359e4d9b-18ad-408c-9e1b-373fb95ff396" providerId="ADAL" clId="{E3E75DDE-9678-B74F-A860-46CD1ABEB370}" dt="2022-12-06T14:34:44.338" v="12530" actId="478"/>
          <ac:spMkLst>
            <pc:docMk/>
            <pc:sldMk cId="4113908261" sldId="410"/>
            <ac:spMk id="3" creationId="{09C09A26-59EE-6300-9116-4BFDE214F9EF}"/>
          </ac:spMkLst>
        </pc:spChg>
        <pc:spChg chg="del">
          <ac:chgData name="Lorenzo Ariemma" userId="359e4d9b-18ad-408c-9e1b-373fb95ff396" providerId="ADAL" clId="{E3E75DDE-9678-B74F-A860-46CD1ABEB370}" dt="2022-12-06T14:34:46.313" v="12531" actId="478"/>
          <ac:spMkLst>
            <pc:docMk/>
            <pc:sldMk cId="4113908261" sldId="410"/>
            <ac:spMk id="4" creationId="{0210B416-5CA9-4BCA-3CEB-B4861DD34E4F}"/>
          </ac:spMkLst>
        </pc:spChg>
        <pc:spChg chg="mod">
          <ac:chgData name="Lorenzo Ariemma" userId="359e4d9b-18ad-408c-9e1b-373fb95ff396" providerId="ADAL" clId="{E3E75DDE-9678-B74F-A860-46CD1ABEB370}" dt="2022-12-06T14:50:48.139" v="12668" actId="404"/>
          <ac:spMkLst>
            <pc:docMk/>
            <pc:sldMk cId="4113908261" sldId="410"/>
            <ac:spMk id="6" creationId="{E0938FE1-5933-032A-1F7D-116B5C2390B8}"/>
          </ac:spMkLst>
        </pc:spChg>
        <pc:spChg chg="mod">
          <ac:chgData name="Lorenzo Ariemma" userId="359e4d9b-18ad-408c-9e1b-373fb95ff396" providerId="ADAL" clId="{E3E75DDE-9678-B74F-A860-46CD1ABEB370}" dt="2022-12-06T14:50:43.777" v="12652" actId="14100"/>
          <ac:spMkLst>
            <pc:docMk/>
            <pc:sldMk cId="4113908261" sldId="410"/>
            <ac:spMk id="7" creationId="{F12AF3D6-6B86-BFC5-6D4B-F327A017F5E9}"/>
          </ac:spMkLst>
        </pc:spChg>
        <pc:spChg chg="mod">
          <ac:chgData name="Lorenzo Ariemma" userId="359e4d9b-18ad-408c-9e1b-373fb95ff396" providerId="ADAL" clId="{E3E75DDE-9678-B74F-A860-46CD1ABEB370}" dt="2022-12-06T14:34:51.130" v="12535"/>
          <ac:spMkLst>
            <pc:docMk/>
            <pc:sldMk cId="4113908261" sldId="410"/>
            <ac:spMk id="9" creationId="{47B742DE-7E1A-0D68-43EC-EB6D3131127E}"/>
          </ac:spMkLst>
        </pc:spChg>
        <pc:spChg chg="add del mod">
          <ac:chgData name="Lorenzo Ariemma" userId="359e4d9b-18ad-408c-9e1b-373fb95ff396" providerId="ADAL" clId="{E3E75DDE-9678-B74F-A860-46CD1ABEB370}" dt="2022-12-06T14:50:42.954" v="12649" actId="21"/>
          <ac:spMkLst>
            <pc:docMk/>
            <pc:sldMk cId="4113908261" sldId="410"/>
            <ac:spMk id="10" creationId="{7F332C22-D71A-798B-C24E-E6D9142885DD}"/>
          </ac:spMkLst>
        </pc:spChg>
        <pc:spChg chg="mod">
          <ac:chgData name="Lorenzo Ariemma" userId="359e4d9b-18ad-408c-9e1b-373fb95ff396" providerId="ADAL" clId="{E3E75DDE-9678-B74F-A860-46CD1ABEB370}" dt="2022-12-06T14:34:51.130" v="12535"/>
          <ac:spMkLst>
            <pc:docMk/>
            <pc:sldMk cId="4113908261" sldId="410"/>
            <ac:spMk id="11" creationId="{623144C0-55C4-83DA-5986-A449BACCDF88}"/>
          </ac:spMkLst>
        </pc:spChg>
        <pc:spChg chg="add del mod">
          <ac:chgData name="Lorenzo Ariemma" userId="359e4d9b-18ad-408c-9e1b-373fb95ff396" providerId="ADAL" clId="{E3E75DDE-9678-B74F-A860-46CD1ABEB370}" dt="2022-12-06T14:51:05.158" v="12671"/>
          <ac:spMkLst>
            <pc:docMk/>
            <pc:sldMk cId="4113908261" sldId="410"/>
            <ac:spMk id="12" creationId="{59B71E01-4104-3EB3-6EEA-5D7FE142129E}"/>
          </ac:spMkLst>
        </pc:spChg>
        <pc:spChg chg="mod">
          <ac:chgData name="Lorenzo Ariemma" userId="359e4d9b-18ad-408c-9e1b-373fb95ff396" providerId="ADAL" clId="{E3E75DDE-9678-B74F-A860-46CD1ABEB370}" dt="2022-12-06T14:52:50.839" v="12755" actId="113"/>
          <ac:spMkLst>
            <pc:docMk/>
            <pc:sldMk cId="4113908261" sldId="410"/>
            <ac:spMk id="14" creationId="{C1DDBA0D-9324-2A7F-5BEE-6AC93629DF82}"/>
          </ac:spMkLst>
        </pc:spChg>
        <pc:spChg chg="mod">
          <ac:chgData name="Lorenzo Ariemma" userId="359e4d9b-18ad-408c-9e1b-373fb95ff396" providerId="ADAL" clId="{E3E75DDE-9678-B74F-A860-46CD1ABEB370}" dt="2022-12-06T14:51:09.282" v="12672"/>
          <ac:spMkLst>
            <pc:docMk/>
            <pc:sldMk cId="4113908261" sldId="410"/>
            <ac:spMk id="15" creationId="{8142188D-22BB-056D-F84E-21B0C6944E47}"/>
          </ac:spMkLst>
        </pc:spChg>
        <pc:spChg chg="mod">
          <ac:chgData name="Lorenzo Ariemma" userId="359e4d9b-18ad-408c-9e1b-373fb95ff396" providerId="ADAL" clId="{E3E75DDE-9678-B74F-A860-46CD1ABEB370}" dt="2022-12-06T14:51:09.282" v="12672"/>
          <ac:spMkLst>
            <pc:docMk/>
            <pc:sldMk cId="4113908261" sldId="410"/>
            <ac:spMk id="17" creationId="{F79C12F6-7940-050D-866C-F47F057CB25F}"/>
          </ac:spMkLst>
        </pc:spChg>
        <pc:spChg chg="mod">
          <ac:chgData name="Lorenzo Ariemma" userId="359e4d9b-18ad-408c-9e1b-373fb95ff396" providerId="ADAL" clId="{E3E75DDE-9678-B74F-A860-46CD1ABEB370}" dt="2022-12-06T14:51:09.282" v="12672"/>
          <ac:spMkLst>
            <pc:docMk/>
            <pc:sldMk cId="4113908261" sldId="410"/>
            <ac:spMk id="18" creationId="{7CC789B1-229B-3EFE-ACF7-770A5F63A31D}"/>
          </ac:spMkLst>
        </pc:spChg>
        <pc:spChg chg="mod">
          <ac:chgData name="Lorenzo Ariemma" userId="359e4d9b-18ad-408c-9e1b-373fb95ff396" providerId="ADAL" clId="{E3E75DDE-9678-B74F-A860-46CD1ABEB370}" dt="2022-12-06T14:51:09.282" v="12672"/>
          <ac:spMkLst>
            <pc:docMk/>
            <pc:sldMk cId="4113908261" sldId="410"/>
            <ac:spMk id="19" creationId="{73D3F76B-3785-6DA6-6A2F-E4008FC2E931}"/>
          </ac:spMkLst>
        </pc:spChg>
        <pc:grpChg chg="add del mod">
          <ac:chgData name="Lorenzo Ariemma" userId="359e4d9b-18ad-408c-9e1b-373fb95ff396" providerId="ADAL" clId="{E3E75DDE-9678-B74F-A860-46CD1ABEB370}" dt="2022-12-06T14:50:57.004" v="12669" actId="478"/>
          <ac:grpSpMkLst>
            <pc:docMk/>
            <pc:sldMk cId="4113908261" sldId="410"/>
            <ac:grpSpMk id="5" creationId="{6EEE4607-14A5-7534-BA8A-06F463868929}"/>
          </ac:grpSpMkLst>
        </pc:grpChg>
        <pc:grpChg chg="mod">
          <ac:chgData name="Lorenzo Ariemma" userId="359e4d9b-18ad-408c-9e1b-373fb95ff396" providerId="ADAL" clId="{E3E75DDE-9678-B74F-A860-46CD1ABEB370}" dt="2022-12-06T14:34:51.130" v="12535"/>
          <ac:grpSpMkLst>
            <pc:docMk/>
            <pc:sldMk cId="4113908261" sldId="410"/>
            <ac:grpSpMk id="8" creationId="{0ED4C832-C72E-7F63-68B0-4AAA2A0F2D8A}"/>
          </ac:grpSpMkLst>
        </pc:grpChg>
        <pc:grpChg chg="add mod">
          <ac:chgData name="Lorenzo Ariemma" userId="359e4d9b-18ad-408c-9e1b-373fb95ff396" providerId="ADAL" clId="{E3E75DDE-9678-B74F-A860-46CD1ABEB370}" dt="2022-12-06T14:57:54.321" v="12796" actId="1036"/>
          <ac:grpSpMkLst>
            <pc:docMk/>
            <pc:sldMk cId="4113908261" sldId="410"/>
            <ac:grpSpMk id="13" creationId="{C6DD28C9-B541-A2E8-8C5D-C0A2F414049E}"/>
          </ac:grpSpMkLst>
        </pc:grpChg>
        <pc:grpChg chg="mod">
          <ac:chgData name="Lorenzo Ariemma" userId="359e4d9b-18ad-408c-9e1b-373fb95ff396" providerId="ADAL" clId="{E3E75DDE-9678-B74F-A860-46CD1ABEB370}" dt="2022-12-06T14:51:09.282" v="12672"/>
          <ac:grpSpMkLst>
            <pc:docMk/>
            <pc:sldMk cId="4113908261" sldId="410"/>
            <ac:grpSpMk id="16" creationId="{2EC7429C-5B0A-B2A1-A007-118B00F651E2}"/>
          </ac:grpSpMkLst>
        </pc:grpChg>
      </pc:sldChg>
      <pc:sldChg chg="addSp delSp modSp new mod modAnim">
        <pc:chgData name="Lorenzo Ariemma" userId="359e4d9b-18ad-408c-9e1b-373fb95ff396" providerId="ADAL" clId="{E3E75DDE-9678-B74F-A860-46CD1ABEB370}" dt="2022-12-13T18:01:38.541" v="14748" actId="20577"/>
        <pc:sldMkLst>
          <pc:docMk/>
          <pc:sldMk cId="68265888" sldId="411"/>
        </pc:sldMkLst>
        <pc:spChg chg="mod">
          <ac:chgData name="Lorenzo Ariemma" userId="359e4d9b-18ad-408c-9e1b-373fb95ff396" providerId="ADAL" clId="{E3E75DDE-9678-B74F-A860-46CD1ABEB370}" dt="2022-12-06T14:58:39.985" v="12818" actId="20577"/>
          <ac:spMkLst>
            <pc:docMk/>
            <pc:sldMk cId="68265888" sldId="411"/>
            <ac:spMk id="2" creationId="{C3657AA1-7B97-703B-322A-C77C528F5133}"/>
          </ac:spMkLst>
        </pc:spChg>
        <pc:spChg chg="del">
          <ac:chgData name="Lorenzo Ariemma" userId="359e4d9b-18ad-408c-9e1b-373fb95ff396" providerId="ADAL" clId="{E3E75DDE-9678-B74F-A860-46CD1ABEB370}" dt="2022-12-06T17:08:45.313" v="13005" actId="478"/>
          <ac:spMkLst>
            <pc:docMk/>
            <pc:sldMk cId="68265888" sldId="411"/>
            <ac:spMk id="3" creationId="{2344C7E9-CC7B-EBC2-7318-3F415D0BE2A1}"/>
          </ac:spMkLst>
        </pc:spChg>
        <pc:spChg chg="del">
          <ac:chgData name="Lorenzo Ariemma" userId="359e4d9b-18ad-408c-9e1b-373fb95ff396" providerId="ADAL" clId="{E3E75DDE-9678-B74F-A860-46CD1ABEB370}" dt="2022-12-06T14:58:24.798" v="12798" actId="478"/>
          <ac:spMkLst>
            <pc:docMk/>
            <pc:sldMk cId="68265888" sldId="411"/>
            <ac:spMk id="4" creationId="{A877DCEB-6C40-CADD-EB56-0F1E77E85147}"/>
          </ac:spMkLst>
        </pc:spChg>
        <pc:spChg chg="add mod">
          <ac:chgData name="Lorenzo Ariemma" userId="359e4d9b-18ad-408c-9e1b-373fb95ff396" providerId="ADAL" clId="{E3E75DDE-9678-B74F-A860-46CD1ABEB370}" dt="2022-12-13T17:58:41.039" v="14681" actId="20577"/>
          <ac:spMkLst>
            <pc:docMk/>
            <pc:sldMk cId="68265888" sldId="411"/>
            <ac:spMk id="6" creationId="{5F871BE6-4613-0ED5-3BB7-582E364E837C}"/>
          </ac:spMkLst>
        </pc:spChg>
        <pc:spChg chg="add mod">
          <ac:chgData name="Lorenzo Ariemma" userId="359e4d9b-18ad-408c-9e1b-373fb95ff396" providerId="ADAL" clId="{E3E75DDE-9678-B74F-A860-46CD1ABEB370}" dt="2022-12-13T17:58:23.045" v="14673" actId="6549"/>
          <ac:spMkLst>
            <pc:docMk/>
            <pc:sldMk cId="68265888" sldId="411"/>
            <ac:spMk id="9" creationId="{49A91BFD-8726-C33C-5BEF-EC1ADEC3F9C0}"/>
          </ac:spMkLst>
        </pc:spChg>
        <pc:spChg chg="add mod">
          <ac:chgData name="Lorenzo Ariemma" userId="359e4d9b-18ad-408c-9e1b-373fb95ff396" providerId="ADAL" clId="{E3E75DDE-9678-B74F-A860-46CD1ABEB370}" dt="2022-12-13T17:59:44.996" v="14692" actId="20577"/>
          <ac:spMkLst>
            <pc:docMk/>
            <pc:sldMk cId="68265888" sldId="411"/>
            <ac:spMk id="13" creationId="{60C86AD6-41B6-9229-FED5-04319199FBFB}"/>
          </ac:spMkLst>
        </pc:spChg>
        <pc:spChg chg="add mod">
          <ac:chgData name="Lorenzo Ariemma" userId="359e4d9b-18ad-408c-9e1b-373fb95ff396" providerId="ADAL" clId="{E3E75DDE-9678-B74F-A860-46CD1ABEB370}" dt="2022-12-13T18:00:39.389" v="14718" actId="20577"/>
          <ac:spMkLst>
            <pc:docMk/>
            <pc:sldMk cId="68265888" sldId="411"/>
            <ac:spMk id="16" creationId="{6984D651-136E-BE09-8BFF-372ED1EF31CC}"/>
          </ac:spMkLst>
        </pc:spChg>
        <pc:spChg chg="add del mod">
          <ac:chgData name="Lorenzo Ariemma" userId="359e4d9b-18ad-408c-9e1b-373fb95ff396" providerId="ADAL" clId="{E3E75DDE-9678-B74F-A860-46CD1ABEB370}" dt="2022-12-13T17:58:08.155" v="14650" actId="20577"/>
          <ac:spMkLst>
            <pc:docMk/>
            <pc:sldMk cId="68265888" sldId="411"/>
            <ac:spMk id="20" creationId="{33202E3A-8F6C-E575-5539-1414868B19DD}"/>
          </ac:spMkLst>
        </pc:spChg>
        <pc:spChg chg="add mod">
          <ac:chgData name="Lorenzo Ariemma" userId="359e4d9b-18ad-408c-9e1b-373fb95ff396" providerId="ADAL" clId="{E3E75DDE-9678-B74F-A860-46CD1ABEB370}" dt="2022-12-13T18:01:27.492" v="14730" actId="20577"/>
          <ac:spMkLst>
            <pc:docMk/>
            <pc:sldMk cId="68265888" sldId="411"/>
            <ac:spMk id="24" creationId="{853D8268-C17D-3729-08BC-74996FE46478}"/>
          </ac:spMkLst>
        </pc:spChg>
        <pc:spChg chg="add mod">
          <ac:chgData name="Lorenzo Ariemma" userId="359e4d9b-18ad-408c-9e1b-373fb95ff396" providerId="ADAL" clId="{E3E75DDE-9678-B74F-A860-46CD1ABEB370}" dt="2022-12-13T18:01:33.351" v="14739" actId="20577"/>
          <ac:spMkLst>
            <pc:docMk/>
            <pc:sldMk cId="68265888" sldId="411"/>
            <ac:spMk id="25" creationId="{10169E86-5C94-8C79-21CD-6FEBED2D5799}"/>
          </ac:spMkLst>
        </pc:spChg>
        <pc:spChg chg="add mod">
          <ac:chgData name="Lorenzo Ariemma" userId="359e4d9b-18ad-408c-9e1b-373fb95ff396" providerId="ADAL" clId="{E3E75DDE-9678-B74F-A860-46CD1ABEB370}" dt="2022-12-13T18:01:38.541" v="14748" actId="20577"/>
          <ac:spMkLst>
            <pc:docMk/>
            <pc:sldMk cId="68265888" sldId="411"/>
            <ac:spMk id="26" creationId="{486DFD88-C1DB-F3CB-5A51-A665AF188F07}"/>
          </ac:spMkLst>
        </pc:spChg>
        <pc:spChg chg="add mod">
          <ac:chgData name="Lorenzo Ariemma" userId="359e4d9b-18ad-408c-9e1b-373fb95ff396" providerId="ADAL" clId="{E3E75DDE-9678-B74F-A860-46CD1ABEB370}" dt="2022-12-13T18:00:12.394" v="14694" actId="167"/>
          <ac:spMkLst>
            <pc:docMk/>
            <pc:sldMk cId="68265888" sldId="411"/>
            <ac:spMk id="39" creationId="{2227A898-23CC-33EA-FAF4-422428BF6E3B}"/>
          </ac:spMkLst>
        </pc:spChg>
        <pc:spChg chg="add mod">
          <ac:chgData name="Lorenzo Ariemma" userId="359e4d9b-18ad-408c-9e1b-373fb95ff396" providerId="ADAL" clId="{E3E75DDE-9678-B74F-A860-46CD1ABEB370}" dt="2022-12-13T17:58:31.516" v="14674" actId="167"/>
          <ac:spMkLst>
            <pc:docMk/>
            <pc:sldMk cId="68265888" sldId="411"/>
            <ac:spMk id="42" creationId="{4074065F-2290-BB12-B1A8-E16BA95FA1BD}"/>
          </ac:spMkLst>
        </pc:spChg>
        <pc:spChg chg="add mod">
          <ac:chgData name="Lorenzo Ariemma" userId="359e4d9b-18ad-408c-9e1b-373fb95ff396" providerId="ADAL" clId="{E3E75DDE-9678-B74F-A860-46CD1ABEB370}" dt="2022-12-13T17:57:08.749" v="14638" actId="207"/>
          <ac:spMkLst>
            <pc:docMk/>
            <pc:sldMk cId="68265888" sldId="411"/>
            <ac:spMk id="45" creationId="{696C7A66-5914-78B1-7C65-0F89B80038EF}"/>
          </ac:spMkLst>
        </pc:spChg>
        <pc:spChg chg="add mod">
          <ac:chgData name="Lorenzo Ariemma" userId="359e4d9b-18ad-408c-9e1b-373fb95ff396" providerId="ADAL" clId="{E3E75DDE-9678-B74F-A860-46CD1ABEB370}" dt="2022-12-13T18:01:10.237" v="14720" actId="167"/>
          <ac:spMkLst>
            <pc:docMk/>
            <pc:sldMk cId="68265888" sldId="411"/>
            <ac:spMk id="51" creationId="{22E0538D-283F-106C-8BA4-724F67B404AA}"/>
          </ac:spMkLst>
        </pc:spChg>
        <pc:picChg chg="add mod">
          <ac:chgData name="Lorenzo Ariemma" userId="359e4d9b-18ad-408c-9e1b-373fb95ff396" providerId="ADAL" clId="{E3E75DDE-9678-B74F-A860-46CD1ABEB370}" dt="2022-12-06T17:10:51.753" v="13013" actId="1036"/>
          <ac:picMkLst>
            <pc:docMk/>
            <pc:sldMk cId="68265888" sldId="411"/>
            <ac:picMk id="5" creationId="{033C73CF-E572-EDF8-1668-BBF4820ADED2}"/>
          </ac:picMkLst>
        </pc:picChg>
        <pc:cxnChg chg="add mod">
          <ac:chgData name="Lorenzo Ariemma" userId="359e4d9b-18ad-408c-9e1b-373fb95ff396" providerId="ADAL" clId="{E3E75DDE-9678-B74F-A860-46CD1ABEB370}" dt="2022-12-06T17:11:03.430" v="13016" actId="14100"/>
          <ac:cxnSpMkLst>
            <pc:docMk/>
            <pc:sldMk cId="68265888" sldId="411"/>
            <ac:cxnSpMk id="7" creationId="{0C80C0F9-0942-B542-07D1-2D2A968BCA78}"/>
          </ac:cxnSpMkLst>
        </pc:cxnChg>
        <pc:cxnChg chg="add mod">
          <ac:chgData name="Lorenzo Ariemma" userId="359e4d9b-18ad-408c-9e1b-373fb95ff396" providerId="ADAL" clId="{E3E75DDE-9678-B74F-A860-46CD1ABEB370}" dt="2022-12-13T17:58:22.258" v="14668" actId="6549"/>
          <ac:cxnSpMkLst>
            <pc:docMk/>
            <pc:sldMk cId="68265888" sldId="411"/>
            <ac:cxnSpMk id="10" creationId="{00F6CF3D-E754-7A13-0798-1B53705A5413}"/>
          </ac:cxnSpMkLst>
        </pc:cxnChg>
        <pc:cxnChg chg="add mod">
          <ac:chgData name="Lorenzo Ariemma" userId="359e4d9b-18ad-408c-9e1b-373fb95ff396" providerId="ADAL" clId="{E3E75DDE-9678-B74F-A860-46CD1ABEB370}" dt="2022-12-06T17:11:46.205" v="13033" actId="14100"/>
          <ac:cxnSpMkLst>
            <pc:docMk/>
            <pc:sldMk cId="68265888" sldId="411"/>
            <ac:cxnSpMk id="14" creationId="{F0AF7F02-451A-CF66-BB77-BE9C584242B4}"/>
          </ac:cxnSpMkLst>
        </pc:cxnChg>
        <pc:cxnChg chg="add mod">
          <ac:chgData name="Lorenzo Ariemma" userId="359e4d9b-18ad-408c-9e1b-373fb95ff396" providerId="ADAL" clId="{E3E75DDE-9678-B74F-A860-46CD1ABEB370}" dt="2022-12-06T17:12:14.516" v="13045" actId="14100"/>
          <ac:cxnSpMkLst>
            <pc:docMk/>
            <pc:sldMk cId="68265888" sldId="411"/>
            <ac:cxnSpMk id="17" creationId="{1372219C-16EB-2B5A-EE6B-3FBC38CC7D2B}"/>
          </ac:cxnSpMkLst>
        </pc:cxnChg>
        <pc:cxnChg chg="add del mod">
          <ac:chgData name="Lorenzo Ariemma" userId="359e4d9b-18ad-408c-9e1b-373fb95ff396" providerId="ADAL" clId="{E3E75DDE-9678-B74F-A860-46CD1ABEB370}" dt="2022-12-06T17:12:56.824" v="13054" actId="478"/>
          <ac:cxnSpMkLst>
            <pc:docMk/>
            <pc:sldMk cId="68265888" sldId="411"/>
            <ac:cxnSpMk id="21" creationId="{6ADFAA24-B660-8C71-D1F6-5ABEF2693607}"/>
          </ac:cxnSpMkLst>
        </pc:cxnChg>
        <pc:cxnChg chg="add mod">
          <ac:chgData name="Lorenzo Ariemma" userId="359e4d9b-18ad-408c-9e1b-373fb95ff396" providerId="ADAL" clId="{E3E75DDE-9678-B74F-A860-46CD1ABEB370}" dt="2022-12-06T17:13:51.339" v="13083" actId="14100"/>
          <ac:cxnSpMkLst>
            <pc:docMk/>
            <pc:sldMk cId="68265888" sldId="411"/>
            <ac:cxnSpMk id="27" creationId="{BB023AA6-EA24-68E5-6394-DD1CBF9E72CA}"/>
          </ac:cxnSpMkLst>
        </pc:cxnChg>
        <pc:cxnChg chg="add mod">
          <ac:chgData name="Lorenzo Ariemma" userId="359e4d9b-18ad-408c-9e1b-373fb95ff396" providerId="ADAL" clId="{E3E75DDE-9678-B74F-A860-46CD1ABEB370}" dt="2022-12-06T17:14:02.251" v="13087" actId="14100"/>
          <ac:cxnSpMkLst>
            <pc:docMk/>
            <pc:sldMk cId="68265888" sldId="411"/>
            <ac:cxnSpMk id="30" creationId="{2CED392C-533A-A4E1-BD3F-50E81F7E17CE}"/>
          </ac:cxnSpMkLst>
        </pc:cxnChg>
        <pc:cxnChg chg="add mod">
          <ac:chgData name="Lorenzo Ariemma" userId="359e4d9b-18ad-408c-9e1b-373fb95ff396" providerId="ADAL" clId="{E3E75DDE-9678-B74F-A860-46CD1ABEB370}" dt="2022-12-06T17:14:12.442" v="13091" actId="14100"/>
          <ac:cxnSpMkLst>
            <pc:docMk/>
            <pc:sldMk cId="68265888" sldId="411"/>
            <ac:cxnSpMk id="33" creationId="{A28EAB86-248D-FFA6-6EA0-6F35283FD781}"/>
          </ac:cxnSpMkLst>
        </pc:cxnChg>
        <pc:cxnChg chg="add mod">
          <ac:chgData name="Lorenzo Ariemma" userId="359e4d9b-18ad-408c-9e1b-373fb95ff396" providerId="ADAL" clId="{E3E75DDE-9678-B74F-A860-46CD1ABEB370}" dt="2022-12-06T17:14:21.739" v="13095" actId="14100"/>
          <ac:cxnSpMkLst>
            <pc:docMk/>
            <pc:sldMk cId="68265888" sldId="411"/>
            <ac:cxnSpMk id="36" creationId="{03DC27F5-AA39-E8BF-0360-46FC6A978B70}"/>
          </ac:cxnSpMkLst>
        </pc:cxnChg>
        <pc:cxnChg chg="add mod">
          <ac:chgData name="Lorenzo Ariemma" userId="359e4d9b-18ad-408c-9e1b-373fb95ff396" providerId="ADAL" clId="{E3E75DDE-9678-B74F-A860-46CD1ABEB370}" dt="2022-12-06T17:25:48.524" v="13342" actId="14100"/>
          <ac:cxnSpMkLst>
            <pc:docMk/>
            <pc:sldMk cId="68265888" sldId="411"/>
            <ac:cxnSpMk id="40" creationId="{CC4483AD-5754-A38B-C97C-040651DFFD0D}"/>
          </ac:cxnSpMkLst>
        </pc:cxnChg>
        <pc:cxnChg chg="add mod">
          <ac:chgData name="Lorenzo Ariemma" userId="359e4d9b-18ad-408c-9e1b-373fb95ff396" providerId="ADAL" clId="{E3E75DDE-9678-B74F-A860-46CD1ABEB370}" dt="2022-12-06T17:23:44.293" v="13245" actId="14100"/>
          <ac:cxnSpMkLst>
            <pc:docMk/>
            <pc:sldMk cId="68265888" sldId="411"/>
            <ac:cxnSpMk id="43" creationId="{0B62DB15-E548-33DC-33F2-A3F1421022C9}"/>
          </ac:cxnSpMkLst>
        </pc:cxnChg>
        <pc:cxnChg chg="add mod">
          <ac:chgData name="Lorenzo Ariemma" userId="359e4d9b-18ad-408c-9e1b-373fb95ff396" providerId="ADAL" clId="{E3E75DDE-9678-B74F-A860-46CD1ABEB370}" dt="2022-12-06T17:25:31.405" v="13326" actId="14100"/>
          <ac:cxnSpMkLst>
            <pc:docMk/>
            <pc:sldMk cId="68265888" sldId="411"/>
            <ac:cxnSpMk id="46" creationId="{DD40B1A1-FEE7-269F-56FF-09EA58CBE888}"/>
          </ac:cxnSpMkLst>
        </pc:cxnChg>
        <pc:cxnChg chg="add mod">
          <ac:chgData name="Lorenzo Ariemma" userId="359e4d9b-18ad-408c-9e1b-373fb95ff396" providerId="ADAL" clId="{E3E75DDE-9678-B74F-A860-46CD1ABEB370}" dt="2022-12-06T17:27:33.491" v="13367" actId="14100"/>
          <ac:cxnSpMkLst>
            <pc:docMk/>
            <pc:sldMk cId="68265888" sldId="411"/>
            <ac:cxnSpMk id="52" creationId="{1AE8D87D-BE1B-4972-E051-25D8292F4DFE}"/>
          </ac:cxnSpMkLst>
        </pc:cxnChg>
      </pc:sldChg>
      <pc:sldChg chg="addSp delSp modSp new mod modAnim">
        <pc:chgData name="Lorenzo Ariemma" userId="359e4d9b-18ad-408c-9e1b-373fb95ff396" providerId="ADAL" clId="{E3E75DDE-9678-B74F-A860-46CD1ABEB370}" dt="2022-12-06T17:04:42.632" v="13004"/>
        <pc:sldMkLst>
          <pc:docMk/>
          <pc:sldMk cId="3907558081" sldId="412"/>
        </pc:sldMkLst>
        <pc:spChg chg="mod">
          <ac:chgData name="Lorenzo Ariemma" userId="359e4d9b-18ad-408c-9e1b-373fb95ff396" providerId="ADAL" clId="{E3E75DDE-9678-B74F-A860-46CD1ABEB370}" dt="2022-12-06T16:57:49.771" v="12861" actId="20577"/>
          <ac:spMkLst>
            <pc:docMk/>
            <pc:sldMk cId="3907558081" sldId="412"/>
            <ac:spMk id="2" creationId="{CBC553CE-5FEC-7BE3-7B5C-64B6B0B87DA7}"/>
          </ac:spMkLst>
        </pc:spChg>
        <pc:spChg chg="del">
          <ac:chgData name="Lorenzo Ariemma" userId="359e4d9b-18ad-408c-9e1b-373fb95ff396" providerId="ADAL" clId="{E3E75DDE-9678-B74F-A860-46CD1ABEB370}" dt="2022-12-06T16:55:42.792" v="12844" actId="478"/>
          <ac:spMkLst>
            <pc:docMk/>
            <pc:sldMk cId="3907558081" sldId="412"/>
            <ac:spMk id="3" creationId="{61BFF24A-2D0A-BF5F-11C0-B72F5AA64510}"/>
          </ac:spMkLst>
        </pc:spChg>
        <pc:spChg chg="del">
          <ac:chgData name="Lorenzo Ariemma" userId="359e4d9b-18ad-408c-9e1b-373fb95ff396" providerId="ADAL" clId="{E3E75DDE-9678-B74F-A860-46CD1ABEB370}" dt="2022-12-06T16:53:42.204" v="12820" actId="478"/>
          <ac:spMkLst>
            <pc:docMk/>
            <pc:sldMk cId="3907558081" sldId="412"/>
            <ac:spMk id="4" creationId="{F7EF28E8-B5A9-16B2-7062-5A419DE40F13}"/>
          </ac:spMkLst>
        </pc:spChg>
        <pc:spChg chg="add mod">
          <ac:chgData name="Lorenzo Ariemma" userId="359e4d9b-18ad-408c-9e1b-373fb95ff396" providerId="ADAL" clId="{E3E75DDE-9678-B74F-A860-46CD1ABEB370}" dt="2022-12-06T17:03:41.804" v="12978" actId="1076"/>
          <ac:spMkLst>
            <pc:docMk/>
            <pc:sldMk cId="3907558081" sldId="412"/>
            <ac:spMk id="8" creationId="{C5A4934B-DDB3-D708-9AA1-1AEDC0E334A9}"/>
          </ac:spMkLst>
        </pc:spChg>
        <pc:spChg chg="add mod">
          <ac:chgData name="Lorenzo Ariemma" userId="359e4d9b-18ad-408c-9e1b-373fb95ff396" providerId="ADAL" clId="{E3E75DDE-9678-B74F-A860-46CD1ABEB370}" dt="2022-12-06T17:03:08.172" v="12976" actId="1076"/>
          <ac:spMkLst>
            <pc:docMk/>
            <pc:sldMk cId="3907558081" sldId="412"/>
            <ac:spMk id="14" creationId="{7175DAFB-BA87-D3B7-80AB-88FD8001DEFF}"/>
          </ac:spMkLst>
        </pc:spChg>
        <pc:spChg chg="add mod">
          <ac:chgData name="Lorenzo Ariemma" userId="359e4d9b-18ad-408c-9e1b-373fb95ff396" providerId="ADAL" clId="{E3E75DDE-9678-B74F-A860-46CD1ABEB370}" dt="2022-12-06T17:03:01.324" v="12974" actId="1076"/>
          <ac:spMkLst>
            <pc:docMk/>
            <pc:sldMk cId="3907558081" sldId="412"/>
            <ac:spMk id="17" creationId="{A7BDD69F-D157-AF56-1FBF-6CA5CDEE56B1}"/>
          </ac:spMkLst>
        </pc:spChg>
        <pc:spChg chg="add mod">
          <ac:chgData name="Lorenzo Ariemma" userId="359e4d9b-18ad-408c-9e1b-373fb95ff396" providerId="ADAL" clId="{E3E75DDE-9678-B74F-A860-46CD1ABEB370}" dt="2022-12-06T17:00:49.854" v="12948" actId="20577"/>
          <ac:spMkLst>
            <pc:docMk/>
            <pc:sldMk cId="3907558081" sldId="412"/>
            <ac:spMk id="20" creationId="{B2C1F2F4-DEEE-FEC5-AF19-3236F5A104A1}"/>
          </ac:spMkLst>
        </pc:spChg>
        <pc:spChg chg="add mod">
          <ac:chgData name="Lorenzo Ariemma" userId="359e4d9b-18ad-408c-9e1b-373fb95ff396" providerId="ADAL" clId="{E3E75DDE-9678-B74F-A860-46CD1ABEB370}" dt="2022-12-06T17:01:11.002" v="12960" actId="20577"/>
          <ac:spMkLst>
            <pc:docMk/>
            <pc:sldMk cId="3907558081" sldId="412"/>
            <ac:spMk id="23" creationId="{6938CF35-5691-7FE0-F4CA-4D3074D8B05F}"/>
          </ac:spMkLst>
        </pc:spChg>
        <pc:spChg chg="add mod">
          <ac:chgData name="Lorenzo Ariemma" userId="359e4d9b-18ad-408c-9e1b-373fb95ff396" providerId="ADAL" clId="{E3E75DDE-9678-B74F-A860-46CD1ABEB370}" dt="2022-12-06T17:04:01.506" v="12998" actId="20577"/>
          <ac:spMkLst>
            <pc:docMk/>
            <pc:sldMk cId="3907558081" sldId="412"/>
            <ac:spMk id="34" creationId="{7697F0EB-7038-E2CC-17B9-8C9C3F6B30EA}"/>
          </ac:spMkLst>
        </pc:spChg>
        <pc:picChg chg="add del mod">
          <ac:chgData name="Lorenzo Ariemma" userId="359e4d9b-18ad-408c-9e1b-373fb95ff396" providerId="ADAL" clId="{E3E75DDE-9678-B74F-A860-46CD1ABEB370}" dt="2022-12-06T16:55:58.847" v="12846" actId="478"/>
          <ac:picMkLst>
            <pc:docMk/>
            <pc:sldMk cId="3907558081" sldId="412"/>
            <ac:picMk id="5" creationId="{07231DCB-009D-8E39-BC43-95C709BCBC40}"/>
          </ac:picMkLst>
        </pc:picChg>
        <pc:picChg chg="add del mod">
          <ac:chgData name="Lorenzo Ariemma" userId="359e4d9b-18ad-408c-9e1b-373fb95ff396" providerId="ADAL" clId="{E3E75DDE-9678-B74F-A860-46CD1ABEB370}" dt="2022-12-06T16:56:20.089" v="12850" actId="478"/>
          <ac:picMkLst>
            <pc:docMk/>
            <pc:sldMk cId="3907558081" sldId="412"/>
            <ac:picMk id="6" creationId="{30D15FC7-9862-77EB-C129-844DD5543363}"/>
          </ac:picMkLst>
        </pc:picChg>
        <pc:picChg chg="add mod">
          <ac:chgData name="Lorenzo Ariemma" userId="359e4d9b-18ad-408c-9e1b-373fb95ff396" providerId="ADAL" clId="{E3E75DDE-9678-B74F-A860-46CD1ABEB370}" dt="2022-12-06T16:57:46.532" v="12855" actId="1036"/>
          <ac:picMkLst>
            <pc:docMk/>
            <pc:sldMk cId="3907558081" sldId="412"/>
            <ac:picMk id="7" creationId="{062173B2-7E00-C4BF-605C-1968D06EE9C5}"/>
          </ac:picMkLst>
        </pc:picChg>
        <pc:cxnChg chg="add mod">
          <ac:chgData name="Lorenzo Ariemma" userId="359e4d9b-18ad-408c-9e1b-373fb95ff396" providerId="ADAL" clId="{E3E75DDE-9678-B74F-A860-46CD1ABEB370}" dt="2022-12-06T17:03:44.420" v="12979" actId="14100"/>
          <ac:cxnSpMkLst>
            <pc:docMk/>
            <pc:sldMk cId="3907558081" sldId="412"/>
            <ac:cxnSpMk id="9" creationId="{0B62A696-CAFE-A3AB-D986-173344779EF8}"/>
          </ac:cxnSpMkLst>
        </pc:cxnChg>
        <pc:cxnChg chg="add mod">
          <ac:chgData name="Lorenzo Ariemma" userId="359e4d9b-18ad-408c-9e1b-373fb95ff396" providerId="ADAL" clId="{E3E75DDE-9678-B74F-A860-46CD1ABEB370}" dt="2022-12-06T17:03:11.380" v="12977" actId="14100"/>
          <ac:cxnSpMkLst>
            <pc:docMk/>
            <pc:sldMk cId="3907558081" sldId="412"/>
            <ac:cxnSpMk id="15" creationId="{A820415F-5B56-C8B1-F426-2EAB63FE3AED}"/>
          </ac:cxnSpMkLst>
        </pc:cxnChg>
        <pc:cxnChg chg="add mod">
          <ac:chgData name="Lorenzo Ariemma" userId="359e4d9b-18ad-408c-9e1b-373fb95ff396" providerId="ADAL" clId="{E3E75DDE-9678-B74F-A860-46CD1ABEB370}" dt="2022-12-06T17:03:05.572" v="12975" actId="14100"/>
          <ac:cxnSpMkLst>
            <pc:docMk/>
            <pc:sldMk cId="3907558081" sldId="412"/>
            <ac:cxnSpMk id="18" creationId="{27A11C0D-D629-AAD2-7B73-40D3C3FA1425}"/>
          </ac:cxnSpMkLst>
        </pc:cxnChg>
        <pc:cxnChg chg="add mod">
          <ac:chgData name="Lorenzo Ariemma" userId="359e4d9b-18ad-408c-9e1b-373fb95ff396" providerId="ADAL" clId="{E3E75DDE-9678-B74F-A860-46CD1ABEB370}" dt="2022-12-06T17:00:43.243" v="12931" actId="14100"/>
          <ac:cxnSpMkLst>
            <pc:docMk/>
            <pc:sldMk cId="3907558081" sldId="412"/>
            <ac:cxnSpMk id="21" creationId="{D771A776-21A2-5486-8D00-3BD7EBCC078A}"/>
          </ac:cxnSpMkLst>
        </pc:cxnChg>
        <pc:cxnChg chg="add mod">
          <ac:chgData name="Lorenzo Ariemma" userId="359e4d9b-18ad-408c-9e1b-373fb95ff396" providerId="ADAL" clId="{E3E75DDE-9678-B74F-A860-46CD1ABEB370}" dt="2022-12-06T17:01:04.414" v="12951" actId="14100"/>
          <ac:cxnSpMkLst>
            <pc:docMk/>
            <pc:sldMk cId="3907558081" sldId="412"/>
            <ac:cxnSpMk id="24" creationId="{69A8D43A-5EBB-56EC-AC39-DCF4588ADA8F}"/>
          </ac:cxnSpMkLst>
        </pc:cxnChg>
        <pc:cxnChg chg="add mod">
          <ac:chgData name="Lorenzo Ariemma" userId="359e4d9b-18ad-408c-9e1b-373fb95ff396" providerId="ADAL" clId="{E3E75DDE-9678-B74F-A860-46CD1ABEB370}" dt="2022-12-06T17:03:56.310" v="12982" actId="14100"/>
          <ac:cxnSpMkLst>
            <pc:docMk/>
            <pc:sldMk cId="3907558081" sldId="412"/>
            <ac:cxnSpMk id="35" creationId="{42F669D1-23F2-6D21-C35E-487630678EF9}"/>
          </ac:cxnSpMkLst>
        </pc:cxnChg>
      </pc:sldChg>
      <pc:sldChg chg="delSp modSp new del mod">
        <pc:chgData name="Lorenzo Ariemma" userId="359e4d9b-18ad-408c-9e1b-373fb95ff396" providerId="ADAL" clId="{E3E75DDE-9678-B74F-A860-46CD1ABEB370}" dt="2022-12-06T17:41:42.169" v="13409" actId="2696"/>
        <pc:sldMkLst>
          <pc:docMk/>
          <pc:sldMk cId="1193487508" sldId="413"/>
        </pc:sldMkLst>
        <pc:spChg chg="mod">
          <ac:chgData name="Lorenzo Ariemma" userId="359e4d9b-18ad-408c-9e1b-373fb95ff396" providerId="ADAL" clId="{E3E75DDE-9678-B74F-A860-46CD1ABEB370}" dt="2022-12-06T17:41:15.161" v="13389" actId="20577"/>
          <ac:spMkLst>
            <pc:docMk/>
            <pc:sldMk cId="1193487508" sldId="413"/>
            <ac:spMk id="2" creationId="{4892EA44-8400-E504-CF36-C18354401627}"/>
          </ac:spMkLst>
        </pc:spChg>
        <pc:spChg chg="del">
          <ac:chgData name="Lorenzo Ariemma" userId="359e4d9b-18ad-408c-9e1b-373fb95ff396" providerId="ADAL" clId="{E3E75DDE-9678-B74F-A860-46CD1ABEB370}" dt="2022-12-06T17:35:24.496" v="13371" actId="478"/>
          <ac:spMkLst>
            <pc:docMk/>
            <pc:sldMk cId="1193487508" sldId="413"/>
            <ac:spMk id="3" creationId="{C919FB81-A1B6-42D1-0651-5E798E0D61CB}"/>
          </ac:spMkLst>
        </pc:spChg>
        <pc:spChg chg="del">
          <ac:chgData name="Lorenzo Ariemma" userId="359e4d9b-18ad-408c-9e1b-373fb95ff396" providerId="ADAL" clId="{E3E75DDE-9678-B74F-A860-46CD1ABEB370}" dt="2022-12-06T17:35:20.944" v="13370" actId="478"/>
          <ac:spMkLst>
            <pc:docMk/>
            <pc:sldMk cId="1193487508" sldId="413"/>
            <ac:spMk id="4" creationId="{9E36E193-206E-D1AA-BC89-9889173D5366}"/>
          </ac:spMkLst>
        </pc:spChg>
      </pc:sldChg>
      <pc:sldChg chg="modSp add mod">
        <pc:chgData name="Lorenzo Ariemma" userId="359e4d9b-18ad-408c-9e1b-373fb95ff396" providerId="ADAL" clId="{E3E75DDE-9678-B74F-A860-46CD1ABEB370}" dt="2022-12-06T17:21:15.405" v="13146" actId="20577"/>
        <pc:sldMkLst>
          <pc:docMk/>
          <pc:sldMk cId="1166196071" sldId="414"/>
        </pc:sldMkLst>
        <pc:spChg chg="mod">
          <ac:chgData name="Lorenzo Ariemma" userId="359e4d9b-18ad-408c-9e1b-373fb95ff396" providerId="ADAL" clId="{E3E75DDE-9678-B74F-A860-46CD1ABEB370}" dt="2022-12-06T17:21:02.484" v="13129" actId="20577"/>
          <ac:spMkLst>
            <pc:docMk/>
            <pc:sldMk cId="1166196071" sldId="414"/>
            <ac:spMk id="5" creationId="{66E00F21-2EED-F411-6926-86EF252DBC4F}"/>
          </ac:spMkLst>
        </pc:spChg>
        <pc:spChg chg="mod">
          <ac:chgData name="Lorenzo Ariemma" userId="359e4d9b-18ad-408c-9e1b-373fb95ff396" providerId="ADAL" clId="{E3E75DDE-9678-B74F-A860-46CD1ABEB370}" dt="2022-12-06T17:21:15.405" v="13146" actId="20577"/>
          <ac:spMkLst>
            <pc:docMk/>
            <pc:sldMk cId="1166196071" sldId="414"/>
            <ac:spMk id="6" creationId="{89D0B73E-A645-D839-626B-E013F7AB4175}"/>
          </ac:spMkLst>
        </pc:spChg>
      </pc:sldChg>
      <pc:sldChg chg="add">
        <pc:chgData name="Lorenzo Ariemma" userId="359e4d9b-18ad-408c-9e1b-373fb95ff396" providerId="ADAL" clId="{E3E75DDE-9678-B74F-A860-46CD1ABEB370}" dt="2022-12-06T17:41:10.230" v="13372"/>
        <pc:sldMkLst>
          <pc:docMk/>
          <pc:sldMk cId="2495361820" sldId="415"/>
        </pc:sldMkLst>
      </pc:sldChg>
      <pc:sldChg chg="delSp modSp new mod ord">
        <pc:chgData name="Lorenzo Ariemma" userId="359e4d9b-18ad-408c-9e1b-373fb95ff396" providerId="ADAL" clId="{E3E75DDE-9678-B74F-A860-46CD1ABEB370}" dt="2022-12-06T17:51:26.977" v="13772" actId="20577"/>
        <pc:sldMkLst>
          <pc:docMk/>
          <pc:sldMk cId="3972305781" sldId="416"/>
        </pc:sldMkLst>
        <pc:spChg chg="mod">
          <ac:chgData name="Lorenzo Ariemma" userId="359e4d9b-18ad-408c-9e1b-373fb95ff396" providerId="ADAL" clId="{E3E75DDE-9678-B74F-A860-46CD1ABEB370}" dt="2022-12-06T17:44:27.944" v="13571" actId="20577"/>
          <ac:spMkLst>
            <pc:docMk/>
            <pc:sldMk cId="3972305781" sldId="416"/>
            <ac:spMk id="2" creationId="{A133403A-4EAC-5397-8FC6-BB65E9471886}"/>
          </ac:spMkLst>
        </pc:spChg>
        <pc:spChg chg="mod">
          <ac:chgData name="Lorenzo Ariemma" userId="359e4d9b-18ad-408c-9e1b-373fb95ff396" providerId="ADAL" clId="{E3E75DDE-9678-B74F-A860-46CD1ABEB370}" dt="2022-12-06T17:51:26.977" v="13772" actId="20577"/>
          <ac:spMkLst>
            <pc:docMk/>
            <pc:sldMk cId="3972305781" sldId="416"/>
            <ac:spMk id="3" creationId="{E747C83C-FE13-E6B4-D784-AAB7B5F840E9}"/>
          </ac:spMkLst>
        </pc:spChg>
        <pc:spChg chg="del">
          <ac:chgData name="Lorenzo Ariemma" userId="359e4d9b-18ad-408c-9e1b-373fb95ff396" providerId="ADAL" clId="{E3E75DDE-9678-B74F-A860-46CD1ABEB370}" dt="2022-12-06T17:41:44.922" v="13410" actId="478"/>
          <ac:spMkLst>
            <pc:docMk/>
            <pc:sldMk cId="3972305781" sldId="416"/>
            <ac:spMk id="4" creationId="{B9EABC47-FC59-6D55-8AAC-434EFE77F21D}"/>
          </ac:spMkLst>
        </pc:spChg>
      </pc:sldChg>
      <pc:sldChg chg="delSp modSp new mod">
        <pc:chgData name="Lorenzo Ariemma" userId="359e4d9b-18ad-408c-9e1b-373fb95ff396" providerId="ADAL" clId="{E3E75DDE-9678-B74F-A860-46CD1ABEB370}" dt="2022-12-06T17:51:17.054" v="13746" actId="20577"/>
        <pc:sldMkLst>
          <pc:docMk/>
          <pc:sldMk cId="3921603229" sldId="417"/>
        </pc:sldMkLst>
        <pc:spChg chg="mod">
          <ac:chgData name="Lorenzo Ariemma" userId="359e4d9b-18ad-408c-9e1b-373fb95ff396" providerId="ADAL" clId="{E3E75DDE-9678-B74F-A860-46CD1ABEB370}" dt="2022-12-06T17:44:22.515" v="13561" actId="20577"/>
          <ac:spMkLst>
            <pc:docMk/>
            <pc:sldMk cId="3921603229" sldId="417"/>
            <ac:spMk id="2" creationId="{0540024B-24A5-8F3C-E418-17F2EBEE25E4}"/>
          </ac:spMkLst>
        </pc:spChg>
        <pc:spChg chg="mod">
          <ac:chgData name="Lorenzo Ariemma" userId="359e4d9b-18ad-408c-9e1b-373fb95ff396" providerId="ADAL" clId="{E3E75DDE-9678-B74F-A860-46CD1ABEB370}" dt="2022-12-06T17:51:17.054" v="13746" actId="20577"/>
          <ac:spMkLst>
            <pc:docMk/>
            <pc:sldMk cId="3921603229" sldId="417"/>
            <ac:spMk id="3" creationId="{23DF399F-FE48-E1AF-F605-FDC1B10403A7}"/>
          </ac:spMkLst>
        </pc:spChg>
        <pc:spChg chg="del">
          <ac:chgData name="Lorenzo Ariemma" userId="359e4d9b-18ad-408c-9e1b-373fb95ff396" providerId="ADAL" clId="{E3E75DDE-9678-B74F-A860-46CD1ABEB370}" dt="2022-12-06T17:45:07.702" v="13619" actId="478"/>
          <ac:spMkLst>
            <pc:docMk/>
            <pc:sldMk cId="3921603229" sldId="417"/>
            <ac:spMk id="4" creationId="{C4B9FCFB-9FE7-09D9-7020-642DD2792D29}"/>
          </ac:spMkLst>
        </pc:spChg>
      </pc:sldChg>
      <pc:sldChg chg="modSp mod">
        <pc:chgData name="Lorenzo Ariemma" userId="359e4d9b-18ad-408c-9e1b-373fb95ff396" providerId="ADAL" clId="{E3E75DDE-9678-B74F-A860-46CD1ABEB370}" dt="2022-12-15T16:25:27.456" v="14795" actId="20577"/>
        <pc:sldMkLst>
          <pc:docMk/>
          <pc:sldMk cId="1299454955" sldId="419"/>
        </pc:sldMkLst>
        <pc:spChg chg="mod">
          <ac:chgData name="Lorenzo Ariemma" userId="359e4d9b-18ad-408c-9e1b-373fb95ff396" providerId="ADAL" clId="{E3E75DDE-9678-B74F-A860-46CD1ABEB370}" dt="2022-12-15T16:25:27.456" v="14795" actId="20577"/>
          <ac:spMkLst>
            <pc:docMk/>
            <pc:sldMk cId="1299454955" sldId="419"/>
            <ac:spMk id="3" creationId="{21DD2633-68FF-44A5-F8D4-548D6438BE0B}"/>
          </ac:spMkLst>
        </pc:spChg>
      </pc:sldChg>
      <pc:sldChg chg="addSp modSp mod">
        <pc:chgData name="Lorenzo Ariemma" userId="359e4d9b-18ad-408c-9e1b-373fb95ff396" providerId="ADAL" clId="{E3E75DDE-9678-B74F-A860-46CD1ABEB370}" dt="2022-12-07T10:55:47.763" v="13886" actId="1038"/>
        <pc:sldMkLst>
          <pc:docMk/>
          <pc:sldMk cId="4249199824" sldId="422"/>
        </pc:sldMkLst>
        <pc:spChg chg="add 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3" creationId="{2AE4C119-2290-165B-0E44-3A435BD97AC2}"/>
          </ac:spMkLst>
        </pc:spChg>
        <pc:spChg chg="add 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56" creationId="{5AE7AC4F-6AA8-1B09-E390-463E08CD93B0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59" creationId="{D5BE04B5-CF81-00DA-22C0-B4ACD21F9E92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0" creationId="{D940865F-A5D1-53AE-BD88-958A4E0C090C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4" creationId="{B963169A-0DC2-D395-F9C0-F74748F65575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5" creationId="{02825245-4292-B23F-D9B3-00BF21D9955F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6" creationId="{4A7767DC-4D91-B218-6D48-3B5E7D92E716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7" creationId="{DA2F271B-E7D8-B1CF-477E-B8652B2D9F23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8" creationId="{DC2BBBFC-98A8-A231-2A42-79711C9BE675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69" creationId="{3F1F3584-3E60-D1CD-3CB8-150F663B1260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0" creationId="{FB92809E-F33F-74A9-B015-4AEAB0C18341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1" creationId="{B90C0E42-78E4-CE32-91CD-570DEF7B2121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2" creationId="{ABB0882C-2082-9CD7-48D1-432A6A6E05F3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3" creationId="{BF83937C-0C65-E238-B90E-388DC2B75134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4" creationId="{78341B40-47F8-201C-2CCE-F9A25E5C0F93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5" creationId="{76E80C2C-AE78-7C61-5B24-63C987DB7BED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6" creationId="{2B33BC28-7E0C-F3D3-307B-6CDA27065F04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7" creationId="{36E1D769-FA4A-18C8-6CAD-749A786325B8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8" creationId="{2F65A5AB-8A16-2B2D-C094-136FA5BFA3E6}"/>
          </ac:spMkLst>
        </pc:spChg>
        <pc:spChg chg="mod">
          <ac:chgData name="Lorenzo Ariemma" userId="359e4d9b-18ad-408c-9e1b-373fb95ff396" providerId="ADAL" clId="{E3E75DDE-9678-B74F-A860-46CD1ABEB370}" dt="2022-12-07T10:55:47.763" v="13886" actId="1038"/>
          <ac:spMkLst>
            <pc:docMk/>
            <pc:sldMk cId="4249199824" sldId="422"/>
            <ac:spMk id="79" creationId="{CFF148CA-3F0D-E5A7-009B-718DA230C2B9}"/>
          </ac:spMkLst>
        </pc:spChg>
        <pc:grpChg chg="add mod">
          <ac:chgData name="Lorenzo Ariemma" userId="359e4d9b-18ad-408c-9e1b-373fb95ff396" providerId="ADAL" clId="{E3E75DDE-9678-B74F-A860-46CD1ABEB370}" dt="2022-12-07T10:55:47.763" v="13886" actId="1038"/>
          <ac:grpSpMkLst>
            <pc:docMk/>
            <pc:sldMk cId="4249199824" sldId="422"/>
            <ac:grpSpMk id="57" creationId="{9CB48911-90A5-DB0E-DF94-CDDE5263449E}"/>
          </ac:grpSpMkLst>
        </pc:grpChg>
        <pc:grpChg chg="mod">
          <ac:chgData name="Lorenzo Ariemma" userId="359e4d9b-18ad-408c-9e1b-373fb95ff396" providerId="ADAL" clId="{E3E75DDE-9678-B74F-A860-46CD1ABEB370}" dt="2022-12-07T10:55:47.763" v="13886" actId="1038"/>
          <ac:grpSpMkLst>
            <pc:docMk/>
            <pc:sldMk cId="4249199824" sldId="422"/>
            <ac:grpSpMk id="58" creationId="{407ED2FE-3028-CA09-4CF4-E388CE838885}"/>
          </ac:grpSpMkLst>
        </pc:grpChg>
        <pc:grpChg chg="mod">
          <ac:chgData name="Lorenzo Ariemma" userId="359e4d9b-18ad-408c-9e1b-373fb95ff396" providerId="ADAL" clId="{E3E75DDE-9678-B74F-A860-46CD1ABEB370}" dt="2022-12-07T10:55:47.763" v="13886" actId="1038"/>
          <ac:grpSpMkLst>
            <pc:docMk/>
            <pc:sldMk cId="4249199824" sldId="422"/>
            <ac:grpSpMk id="61" creationId="{A5F054F0-4682-D25E-D2A7-840A2AF01BDE}"/>
          </ac:grpSpMkLst>
        </pc:grpChg>
        <pc:grpChg chg="mod">
          <ac:chgData name="Lorenzo Ariemma" userId="359e4d9b-18ad-408c-9e1b-373fb95ff396" providerId="ADAL" clId="{E3E75DDE-9678-B74F-A860-46CD1ABEB370}" dt="2022-12-07T10:55:47.763" v="13886" actId="1038"/>
          <ac:grpSpMkLst>
            <pc:docMk/>
            <pc:sldMk cId="4249199824" sldId="422"/>
            <ac:grpSpMk id="62" creationId="{DAD66062-FA81-B3CB-BE4D-74A4441E8AE6}"/>
          </ac:grpSpMkLst>
        </pc:grpChg>
        <pc:grpChg chg="mod">
          <ac:chgData name="Lorenzo Ariemma" userId="359e4d9b-18ad-408c-9e1b-373fb95ff396" providerId="ADAL" clId="{E3E75DDE-9678-B74F-A860-46CD1ABEB370}" dt="2022-12-07T10:55:47.763" v="13886" actId="1038"/>
          <ac:grpSpMkLst>
            <pc:docMk/>
            <pc:sldMk cId="4249199824" sldId="422"/>
            <ac:grpSpMk id="63" creationId="{957E1A5C-D113-4AC2-C839-C4EAD805432F}"/>
          </ac:grpSpMkLst>
        </pc:grpChg>
      </pc:sldChg>
      <pc:sldChg chg="addSp delSp modSp mod modAnim">
        <pc:chgData name="Lorenzo Ariemma" userId="359e4d9b-18ad-408c-9e1b-373fb95ff396" providerId="ADAL" clId="{E3E75DDE-9678-B74F-A860-46CD1ABEB370}" dt="2022-12-07T11:06:42.349" v="13988" actId="20577"/>
        <pc:sldMkLst>
          <pc:docMk/>
          <pc:sldMk cId="2660343484" sldId="426"/>
        </pc:sldMkLst>
        <pc:spChg chg="mod">
          <ac:chgData name="Lorenzo Ariemma" userId="359e4d9b-18ad-408c-9e1b-373fb95ff396" providerId="ADAL" clId="{E3E75DDE-9678-B74F-A860-46CD1ABEB370}" dt="2022-12-07T11:04:05.057" v="13892" actId="20577"/>
          <ac:spMkLst>
            <pc:docMk/>
            <pc:sldMk cId="2660343484" sldId="426"/>
            <ac:spMk id="2" creationId="{A640CD76-3182-73C2-43E4-429E35D98D8B}"/>
          </ac:spMkLst>
        </pc:spChg>
        <pc:spChg chg="del">
          <ac:chgData name="Lorenzo Ariemma" userId="359e4d9b-18ad-408c-9e1b-373fb95ff396" providerId="ADAL" clId="{E3E75DDE-9678-B74F-A860-46CD1ABEB370}" dt="2022-12-07T11:04:07.727" v="13893" actId="478"/>
          <ac:spMkLst>
            <pc:docMk/>
            <pc:sldMk cId="2660343484" sldId="426"/>
            <ac:spMk id="3" creationId="{3438B6D0-7FE7-8F98-1506-CE08E470C7BE}"/>
          </ac:spMkLst>
        </pc:spChg>
        <pc:spChg chg="del">
          <ac:chgData name="Lorenzo Ariemma" userId="359e4d9b-18ad-408c-9e1b-373fb95ff396" providerId="ADAL" clId="{E3E75DDE-9678-B74F-A860-46CD1ABEB370}" dt="2022-12-07T10:56:26.162" v="13887" actId="478"/>
          <ac:spMkLst>
            <pc:docMk/>
            <pc:sldMk cId="2660343484" sldId="426"/>
            <ac:spMk id="4" creationId="{6063CE0F-E23C-04DA-C526-F439C31048E3}"/>
          </ac:spMkLst>
        </pc:spChg>
        <pc:spChg chg="mod">
          <ac:chgData name="Lorenzo Ariemma" userId="359e4d9b-18ad-408c-9e1b-373fb95ff396" providerId="ADAL" clId="{E3E75DDE-9678-B74F-A860-46CD1ABEB370}" dt="2022-12-07T11:05:30.279" v="13947" actId="14100"/>
          <ac:spMkLst>
            <pc:docMk/>
            <pc:sldMk cId="2660343484" sldId="426"/>
            <ac:spMk id="6" creationId="{01443E39-B3AF-09C6-EF7E-8EDA4B693C1C}"/>
          </ac:spMkLst>
        </pc:spChg>
        <pc:spChg chg="mod">
          <ac:chgData name="Lorenzo Ariemma" userId="359e4d9b-18ad-408c-9e1b-373fb95ff396" providerId="ADAL" clId="{E3E75DDE-9678-B74F-A860-46CD1ABEB370}" dt="2022-12-07T11:04:20.287" v="13894"/>
          <ac:spMkLst>
            <pc:docMk/>
            <pc:sldMk cId="2660343484" sldId="426"/>
            <ac:spMk id="7" creationId="{31D7A724-F5C2-5FD6-25C2-C85AF9B19373}"/>
          </ac:spMkLst>
        </pc:spChg>
        <pc:spChg chg="mod">
          <ac:chgData name="Lorenzo Ariemma" userId="359e4d9b-18ad-408c-9e1b-373fb95ff396" providerId="ADAL" clId="{E3E75DDE-9678-B74F-A860-46CD1ABEB370}" dt="2022-12-07T11:04:20.287" v="13894"/>
          <ac:spMkLst>
            <pc:docMk/>
            <pc:sldMk cId="2660343484" sldId="426"/>
            <ac:spMk id="9" creationId="{F78067CE-5E02-421F-75EB-E2A683F8B680}"/>
          </ac:spMkLst>
        </pc:spChg>
        <pc:spChg chg="mod">
          <ac:chgData name="Lorenzo Ariemma" userId="359e4d9b-18ad-408c-9e1b-373fb95ff396" providerId="ADAL" clId="{E3E75DDE-9678-B74F-A860-46CD1ABEB370}" dt="2022-12-07T11:04:20.287" v="13894"/>
          <ac:spMkLst>
            <pc:docMk/>
            <pc:sldMk cId="2660343484" sldId="426"/>
            <ac:spMk id="10" creationId="{B621E5B5-39A1-CA87-7B8C-34D67308CD7C}"/>
          </ac:spMkLst>
        </pc:spChg>
        <pc:spChg chg="mod">
          <ac:chgData name="Lorenzo Ariemma" userId="359e4d9b-18ad-408c-9e1b-373fb95ff396" providerId="ADAL" clId="{E3E75DDE-9678-B74F-A860-46CD1ABEB370}" dt="2022-12-07T11:04:20.287" v="13894"/>
          <ac:spMkLst>
            <pc:docMk/>
            <pc:sldMk cId="2660343484" sldId="426"/>
            <ac:spMk id="11" creationId="{17B70C9D-8BF1-376A-2249-69E4524C8781}"/>
          </ac:spMkLst>
        </pc:spChg>
        <pc:spChg chg="add mod">
          <ac:chgData name="Lorenzo Ariemma" userId="359e4d9b-18ad-408c-9e1b-373fb95ff396" providerId="ADAL" clId="{E3E75DDE-9678-B74F-A860-46CD1ABEB370}" dt="2022-12-07T11:06:42.349" v="13988" actId="20577"/>
          <ac:spMkLst>
            <pc:docMk/>
            <pc:sldMk cId="2660343484" sldId="426"/>
            <ac:spMk id="12" creationId="{A2171024-BFC2-B505-2BB0-DBD73D566093}"/>
          </ac:spMkLst>
        </pc:spChg>
        <pc:grpChg chg="add mod">
          <ac:chgData name="Lorenzo Ariemma" userId="359e4d9b-18ad-408c-9e1b-373fb95ff396" providerId="ADAL" clId="{E3E75DDE-9678-B74F-A860-46CD1ABEB370}" dt="2022-12-07T11:05:21.973" v="13946" actId="1035"/>
          <ac:grpSpMkLst>
            <pc:docMk/>
            <pc:sldMk cId="2660343484" sldId="426"/>
            <ac:grpSpMk id="5" creationId="{0DA6BE50-479A-FE83-7973-68637A5F96F7}"/>
          </ac:grpSpMkLst>
        </pc:grpChg>
        <pc:grpChg chg="mod">
          <ac:chgData name="Lorenzo Ariemma" userId="359e4d9b-18ad-408c-9e1b-373fb95ff396" providerId="ADAL" clId="{E3E75DDE-9678-B74F-A860-46CD1ABEB370}" dt="2022-12-07T11:04:20.287" v="13894"/>
          <ac:grpSpMkLst>
            <pc:docMk/>
            <pc:sldMk cId="2660343484" sldId="426"/>
            <ac:grpSpMk id="8" creationId="{3666A631-2E31-49DF-732D-73ED30C10CC3}"/>
          </ac:grpSpMkLst>
        </pc:grpChg>
        <pc:cxnChg chg="add mod">
          <ac:chgData name="Lorenzo Ariemma" userId="359e4d9b-18ad-408c-9e1b-373fb95ff396" providerId="ADAL" clId="{E3E75DDE-9678-B74F-A860-46CD1ABEB370}" dt="2022-12-07T11:06:30.544" v="13954" actId="208"/>
          <ac:cxnSpMkLst>
            <pc:docMk/>
            <pc:sldMk cId="2660343484" sldId="426"/>
            <ac:cxnSpMk id="13" creationId="{FF791436-F78A-82CC-FD4B-E7A5931275E7}"/>
          </ac:cxnSpMkLst>
        </pc:cxnChg>
      </pc:sldChg>
      <pc:sldChg chg="addSp delSp modSp add mod">
        <pc:chgData name="Lorenzo Ariemma" userId="359e4d9b-18ad-408c-9e1b-373fb95ff396" providerId="ADAL" clId="{E3E75DDE-9678-B74F-A860-46CD1ABEB370}" dt="2022-12-07T10:53:26.881" v="13873" actId="207"/>
        <pc:sldMkLst>
          <pc:docMk/>
          <pc:sldMk cId="918093038" sldId="428"/>
        </pc:sldMkLst>
        <pc:spChg chg="mod">
          <ac:chgData name="Lorenzo Ariemma" userId="359e4d9b-18ad-408c-9e1b-373fb95ff396" providerId="ADAL" clId="{E3E75DDE-9678-B74F-A860-46CD1ABEB370}" dt="2022-12-07T10:48:59.490" v="13793" actId="20577"/>
          <ac:spMkLst>
            <pc:docMk/>
            <pc:sldMk cId="918093038" sldId="428"/>
            <ac:spMk id="2" creationId="{C5585B45-0664-4F56-0127-07A6FDF63C24}"/>
          </ac:spMkLst>
        </pc:spChg>
        <pc:spChg chg="del">
          <ac:chgData name="Lorenzo Ariemma" userId="359e4d9b-18ad-408c-9e1b-373fb95ff396" providerId="ADAL" clId="{E3E75DDE-9678-B74F-A860-46CD1ABEB370}" dt="2022-12-07T10:49:04.640" v="13794" actId="478"/>
          <ac:spMkLst>
            <pc:docMk/>
            <pc:sldMk cId="918093038" sldId="428"/>
            <ac:spMk id="3" creationId="{DB64E548-FAE8-6EF0-6595-C5869862D553}"/>
          </ac:spMkLst>
        </pc:spChg>
        <pc:spChg chg="add del mod">
          <ac:chgData name="Lorenzo Ariemma" userId="359e4d9b-18ad-408c-9e1b-373fb95ff396" providerId="ADAL" clId="{E3E75DDE-9678-B74F-A860-46CD1ABEB370}" dt="2022-12-07T10:49:07.085" v="13795" actId="478"/>
          <ac:spMkLst>
            <pc:docMk/>
            <pc:sldMk cId="918093038" sldId="428"/>
            <ac:spMk id="4" creationId="{E8BAB90F-6B88-37C3-5D70-1157B842305E}"/>
          </ac:spMkLst>
        </pc:spChg>
        <pc:spChg chg="add mod">
          <ac:chgData name="Lorenzo Ariemma" userId="359e4d9b-18ad-408c-9e1b-373fb95ff396" providerId="ADAL" clId="{E3E75DDE-9678-B74F-A860-46CD1ABEB370}" dt="2022-12-07T10:50:10.731" v="13825" actId="1076"/>
          <ac:spMkLst>
            <pc:docMk/>
            <pc:sldMk cId="918093038" sldId="428"/>
            <ac:spMk id="9" creationId="{716B94F3-3231-C12B-7C95-E60DFA7727FE}"/>
          </ac:spMkLst>
        </pc:spChg>
        <pc:spChg chg="add mod">
          <ac:chgData name="Lorenzo Ariemma" userId="359e4d9b-18ad-408c-9e1b-373fb95ff396" providerId="ADAL" clId="{E3E75DDE-9678-B74F-A860-46CD1ABEB370}" dt="2022-12-07T10:52:00.816" v="13860" actId="207"/>
          <ac:spMkLst>
            <pc:docMk/>
            <pc:sldMk cId="918093038" sldId="428"/>
            <ac:spMk id="10" creationId="{2DFC5D69-703B-28DE-1B33-4881E3BCD720}"/>
          </ac:spMkLst>
        </pc:spChg>
        <pc:spChg chg="add mod">
          <ac:chgData name="Lorenzo Ariemma" userId="359e4d9b-18ad-408c-9e1b-373fb95ff396" providerId="ADAL" clId="{E3E75DDE-9678-B74F-A860-46CD1ABEB370}" dt="2022-12-07T10:52:06.272" v="13861" actId="207"/>
          <ac:spMkLst>
            <pc:docMk/>
            <pc:sldMk cId="918093038" sldId="428"/>
            <ac:spMk id="11" creationId="{841BEB0E-6917-1D4B-B034-BF280E456B4F}"/>
          </ac:spMkLst>
        </pc:spChg>
        <pc:spChg chg="add mod">
          <ac:chgData name="Lorenzo Ariemma" userId="359e4d9b-18ad-408c-9e1b-373fb95ff396" providerId="ADAL" clId="{E3E75DDE-9678-B74F-A860-46CD1ABEB370}" dt="2022-12-07T10:52:13.974" v="13862" actId="207"/>
          <ac:spMkLst>
            <pc:docMk/>
            <pc:sldMk cId="918093038" sldId="428"/>
            <ac:spMk id="12" creationId="{30A740E0-0D36-0840-A8F4-0D49F9DC29B3}"/>
          </ac:spMkLst>
        </pc:spChg>
        <pc:spChg chg="add mod">
          <ac:chgData name="Lorenzo Ariemma" userId="359e4d9b-18ad-408c-9e1b-373fb95ff396" providerId="ADAL" clId="{E3E75DDE-9678-B74F-A860-46CD1ABEB370}" dt="2022-12-07T10:52:20.498" v="13863" actId="207"/>
          <ac:spMkLst>
            <pc:docMk/>
            <pc:sldMk cId="918093038" sldId="428"/>
            <ac:spMk id="13" creationId="{FC088712-BE25-281A-2897-B67BAE85629B}"/>
          </ac:spMkLst>
        </pc:spChg>
        <pc:spChg chg="add mod">
          <ac:chgData name="Lorenzo Ariemma" userId="359e4d9b-18ad-408c-9e1b-373fb95ff396" providerId="ADAL" clId="{E3E75DDE-9678-B74F-A860-46CD1ABEB370}" dt="2022-12-07T10:52:25.781" v="13864" actId="207"/>
          <ac:spMkLst>
            <pc:docMk/>
            <pc:sldMk cId="918093038" sldId="428"/>
            <ac:spMk id="14" creationId="{CBE6F69B-28D4-EE06-8D85-B0A93DA11A1D}"/>
          </ac:spMkLst>
        </pc:spChg>
        <pc:spChg chg="add mod">
          <ac:chgData name="Lorenzo Ariemma" userId="359e4d9b-18ad-408c-9e1b-373fb95ff396" providerId="ADAL" clId="{E3E75DDE-9678-B74F-A860-46CD1ABEB370}" dt="2022-12-07T10:52:33.809" v="13865" actId="207"/>
          <ac:spMkLst>
            <pc:docMk/>
            <pc:sldMk cId="918093038" sldId="428"/>
            <ac:spMk id="15" creationId="{B534D703-EA1E-B216-AA4F-831EC33B3284}"/>
          </ac:spMkLst>
        </pc:spChg>
        <pc:spChg chg="add mod">
          <ac:chgData name="Lorenzo Ariemma" userId="359e4d9b-18ad-408c-9e1b-373fb95ff396" providerId="ADAL" clId="{E3E75DDE-9678-B74F-A860-46CD1ABEB370}" dt="2022-12-07T10:52:42.687" v="13866" actId="207"/>
          <ac:spMkLst>
            <pc:docMk/>
            <pc:sldMk cId="918093038" sldId="428"/>
            <ac:spMk id="16" creationId="{A7DD9233-15D1-57E5-E8E1-1A0B123F84BB}"/>
          </ac:spMkLst>
        </pc:spChg>
        <pc:spChg chg="add mod">
          <ac:chgData name="Lorenzo Ariemma" userId="359e4d9b-18ad-408c-9e1b-373fb95ff396" providerId="ADAL" clId="{E3E75DDE-9678-B74F-A860-46CD1ABEB370}" dt="2022-12-07T10:52:53.656" v="13868" actId="207"/>
          <ac:spMkLst>
            <pc:docMk/>
            <pc:sldMk cId="918093038" sldId="428"/>
            <ac:spMk id="17" creationId="{E76295C5-1240-744C-5E17-9F67C1B9A820}"/>
          </ac:spMkLst>
        </pc:spChg>
        <pc:spChg chg="add mod">
          <ac:chgData name="Lorenzo Ariemma" userId="359e4d9b-18ad-408c-9e1b-373fb95ff396" providerId="ADAL" clId="{E3E75DDE-9678-B74F-A860-46CD1ABEB370}" dt="2022-12-07T10:53:11.605" v="13871" actId="207"/>
          <ac:spMkLst>
            <pc:docMk/>
            <pc:sldMk cId="918093038" sldId="428"/>
            <ac:spMk id="18" creationId="{7DEB28DD-5307-526F-74B2-97B5E678B27D}"/>
          </ac:spMkLst>
        </pc:spChg>
        <pc:spChg chg="add mod">
          <ac:chgData name="Lorenzo Ariemma" userId="359e4d9b-18ad-408c-9e1b-373fb95ff396" providerId="ADAL" clId="{E3E75DDE-9678-B74F-A860-46CD1ABEB370}" dt="2022-12-07T10:53:26.881" v="13873" actId="207"/>
          <ac:spMkLst>
            <pc:docMk/>
            <pc:sldMk cId="918093038" sldId="428"/>
            <ac:spMk id="19" creationId="{D8E1EF61-8787-C520-1E9A-54EFE7604302}"/>
          </ac:spMkLst>
        </pc:spChg>
        <pc:spChg chg="add mod">
          <ac:chgData name="Lorenzo Ariemma" userId="359e4d9b-18ad-408c-9e1b-373fb95ff396" providerId="ADAL" clId="{E3E75DDE-9678-B74F-A860-46CD1ABEB370}" dt="2022-12-07T10:51:21.557" v="13851" actId="167"/>
          <ac:spMkLst>
            <pc:docMk/>
            <pc:sldMk cId="918093038" sldId="428"/>
            <ac:spMk id="20" creationId="{A33264AE-11B6-D71C-A24E-7BC1BD9B4D21}"/>
          </ac:spMkLst>
        </pc:spChg>
        <pc:spChg chg="add mod">
          <ac:chgData name="Lorenzo Ariemma" userId="359e4d9b-18ad-408c-9e1b-373fb95ff396" providerId="ADAL" clId="{E3E75DDE-9678-B74F-A860-46CD1ABEB370}" dt="2022-12-07T10:51:47.805" v="13857" actId="207"/>
          <ac:spMkLst>
            <pc:docMk/>
            <pc:sldMk cId="918093038" sldId="428"/>
            <ac:spMk id="21" creationId="{9607FBA4-091F-E186-7A4D-91533E82A531}"/>
          </ac:spMkLst>
        </pc:spChg>
        <pc:spChg chg="add mod">
          <ac:chgData name="Lorenzo Ariemma" userId="359e4d9b-18ad-408c-9e1b-373fb95ff396" providerId="ADAL" clId="{E3E75DDE-9678-B74F-A860-46CD1ABEB370}" dt="2022-12-07T10:51:54.865" v="13859" actId="207"/>
          <ac:spMkLst>
            <pc:docMk/>
            <pc:sldMk cId="918093038" sldId="428"/>
            <ac:spMk id="22" creationId="{47D1EF03-FC47-42EC-41FC-D2603D111095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09" creationId="{A9F022B2-8209-D6CD-B7F4-6FB775149DA9}"/>
          </ac:spMkLst>
        </pc:spChg>
        <pc:spChg chg="mod">
          <ac:chgData name="Lorenzo Ariemma" userId="359e4d9b-18ad-408c-9e1b-373fb95ff396" providerId="ADAL" clId="{E3E75DDE-9678-B74F-A860-46CD1ABEB370}" dt="2022-12-07T10:49:33.932" v="13815" actId="1076"/>
          <ac:spMkLst>
            <pc:docMk/>
            <pc:sldMk cId="918093038" sldId="428"/>
            <ac:spMk id="210" creationId="{680CAE78-80F1-D39F-47BF-8E307BDE1E03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19" creationId="{18E18C0E-A68F-6C6B-0E88-3E62DBFBB414}"/>
          </ac:spMkLst>
        </pc:spChg>
        <pc:spChg chg="mod">
          <ac:chgData name="Lorenzo Ariemma" userId="359e4d9b-18ad-408c-9e1b-373fb95ff396" providerId="ADAL" clId="{E3E75DDE-9678-B74F-A860-46CD1ABEB370}" dt="2022-12-07T10:49:33.932" v="13815" actId="1076"/>
          <ac:spMkLst>
            <pc:docMk/>
            <pc:sldMk cId="918093038" sldId="428"/>
            <ac:spMk id="220" creationId="{CEC027C2-C6F6-FEC2-BC8D-C55E6D86526A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29" creationId="{BB96ADA4-D4DC-6E13-2952-7031BE37C1EE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33" creationId="{DC72F44D-7961-8B36-5C27-72BB54A82513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34" creationId="{1800679D-CBA7-EF21-1EFF-6FA8ADC767E6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35" creationId="{4745CCC5-F6E3-7483-A206-20534D3601C8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36" creationId="{2B948F27-B466-B799-B0F5-F86EC3D75FC8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1" creationId="{F5EBC7B9-7236-A778-F8E9-3E81E5D4C0DB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2" creationId="{0C29A6FA-3CC8-4A1A-9035-BA5FFC98867F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3" creationId="{61195AF1-2B05-7DB7-AD92-26FD7CAB9414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4" creationId="{F695615E-2016-390F-8567-2CE3B007CA3A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5" creationId="{DF53CF75-1329-149D-7524-BF087BB6C4F7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7" creationId="{8CC07E70-2FB5-2643-FE12-053D9B848D5E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8" creationId="{54945E87-63D9-1869-4B6E-D9DD98881315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49" creationId="{EC4F6D93-7528-E5B8-43D8-6FBA7F223BD7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0" creationId="{827A72F9-88A5-92AE-B099-543E5C621371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5" creationId="{72F485FC-156A-9FCC-13BA-2DED82F7709B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6" creationId="{A34A72CF-ECCA-96CB-67D8-3C91AFAF22C0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7" creationId="{5541B554-145E-8684-6B6F-38AD2D50AE5C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8" creationId="{994EAAC0-EBD5-1277-46AB-8AD0BC48F811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59" creationId="{86932984-F916-BB4F-E3F4-636735EE6A57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61" creationId="{B4812B90-5012-B257-97A1-CD00B54A8141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62" creationId="{BA7573FD-5525-F0A9-7F08-9F245935FFEA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63" creationId="{5E4102C0-4CDB-916C-17E8-10A06A082386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64" creationId="{3F623BC8-BF55-E54B-4B37-46BA8BAB12C5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69" creationId="{20900148-D23B-6D50-AC2B-EF2AEFEED5C7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0" creationId="{11B95C96-352A-708C-6212-2E2204879037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1" creationId="{3B65BB7C-0079-AAD6-88F0-CB968E35DFC8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2" creationId="{77464DBA-40CA-7D7D-78C7-B4E79518BD12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3" creationId="{6F37F84F-4AC1-0DF2-D8AD-DCE5E2FAFD76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5" creationId="{FC70C99D-98A9-FB93-A882-D196A89F1268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6" creationId="{1833E972-1E09-71ED-49DF-E17C225C6030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7" creationId="{E34D7297-A4E7-71F5-042D-C6FEC708F2AA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78" creationId="{C6375F4B-982D-D214-677B-0A954DB64CB9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83" creationId="{4BF643A6-89EF-7DDF-6892-7DDA3B1DE49C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84" creationId="{2AE09E20-2649-C568-771E-33A1578479B6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85" creationId="{2FADD5E6-DC36-617A-1052-B6CD41683E8C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86" creationId="{8379828E-0C29-7657-71E0-397AEEED09E5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87" creationId="{ACB17F83-0095-5FF1-DADD-B43BA79FC712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90" creationId="{E6C8FF97-94BA-17DC-FDA2-BE9D16A0B4DD}"/>
          </ac:spMkLst>
        </pc:spChg>
        <pc:spChg chg="mod">
          <ac:chgData name="Lorenzo Ariemma" userId="359e4d9b-18ad-408c-9e1b-373fb95ff396" providerId="ADAL" clId="{E3E75DDE-9678-B74F-A860-46CD1ABEB370}" dt="2022-12-07T10:49:33.932" v="13815" actId="1076"/>
          <ac:spMkLst>
            <pc:docMk/>
            <pc:sldMk cId="918093038" sldId="428"/>
            <ac:spMk id="291" creationId="{B81E71A0-D3A0-309D-F197-7D0E25000FC9}"/>
          </ac:spMkLst>
        </pc:spChg>
        <pc:spChg chg="mod">
          <ac:chgData name="Lorenzo Ariemma" userId="359e4d9b-18ad-408c-9e1b-373fb95ff396" providerId="ADAL" clId="{E3E75DDE-9678-B74F-A860-46CD1ABEB370}" dt="2022-12-07T10:49:14.989" v="13812" actId="1036"/>
          <ac:spMkLst>
            <pc:docMk/>
            <pc:sldMk cId="918093038" sldId="428"/>
            <ac:spMk id="292" creationId="{1E2BD6AE-5E33-BDDD-1F70-7A19CAFBFBB7}"/>
          </ac:spMkLst>
        </pc:spChg>
        <pc:spChg chg="mod">
          <ac:chgData name="Lorenzo Ariemma" userId="359e4d9b-18ad-408c-9e1b-373fb95ff396" providerId="ADAL" clId="{E3E75DDE-9678-B74F-A860-46CD1ABEB370}" dt="2022-12-07T10:49:33.932" v="13815" actId="1076"/>
          <ac:spMkLst>
            <pc:docMk/>
            <pc:sldMk cId="918093038" sldId="428"/>
            <ac:spMk id="293" creationId="{9B3DF7AE-1DC0-BB5F-32B2-5074238C0078}"/>
          </ac:spMkLst>
        </pc:spChg>
        <pc:grpChg chg="mod">
          <ac:chgData name="Lorenzo Ariemma" userId="359e4d9b-18ad-408c-9e1b-373fb95ff396" providerId="ADAL" clId="{E3E75DDE-9678-B74F-A860-46CD1ABEB370}" dt="2022-12-07T10:49:14.989" v="13812" actId="1036"/>
          <ac:grpSpMkLst>
            <pc:docMk/>
            <pc:sldMk cId="918093038" sldId="428"/>
            <ac:grpSpMk id="232" creationId="{130E9A8A-EC02-553C-0982-FE4AE9C7F976}"/>
          </ac:grpSpMkLst>
        </pc:grpChg>
        <pc:grpChg chg="mod">
          <ac:chgData name="Lorenzo Ariemma" userId="359e4d9b-18ad-408c-9e1b-373fb95ff396" providerId="ADAL" clId="{E3E75DDE-9678-B74F-A860-46CD1ABEB370}" dt="2022-12-07T10:49:14.989" v="13812" actId="1036"/>
          <ac:grpSpMkLst>
            <pc:docMk/>
            <pc:sldMk cId="918093038" sldId="428"/>
            <ac:grpSpMk id="246" creationId="{79B55227-781E-DB2B-1997-478D1EF6AA27}"/>
          </ac:grpSpMkLst>
        </pc:grpChg>
        <pc:grpChg chg="mod">
          <ac:chgData name="Lorenzo Ariemma" userId="359e4d9b-18ad-408c-9e1b-373fb95ff396" providerId="ADAL" clId="{E3E75DDE-9678-B74F-A860-46CD1ABEB370}" dt="2022-12-07T10:49:14.989" v="13812" actId="1036"/>
          <ac:grpSpMkLst>
            <pc:docMk/>
            <pc:sldMk cId="918093038" sldId="428"/>
            <ac:grpSpMk id="260" creationId="{92D80C74-0FB5-A7A2-E37E-E619AFACB10C}"/>
          </ac:grpSpMkLst>
        </pc:grpChg>
        <pc:grpChg chg="mod">
          <ac:chgData name="Lorenzo Ariemma" userId="359e4d9b-18ad-408c-9e1b-373fb95ff396" providerId="ADAL" clId="{E3E75DDE-9678-B74F-A860-46CD1ABEB370}" dt="2022-12-07T10:49:14.989" v="13812" actId="1036"/>
          <ac:grpSpMkLst>
            <pc:docMk/>
            <pc:sldMk cId="918093038" sldId="428"/>
            <ac:grpSpMk id="274" creationId="{63B83402-A89A-4806-EBB9-44B957794305}"/>
          </ac:grpSpMkLst>
        </pc:grp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11" creationId="{F76A8C72-78CF-09B4-FC07-950CFFC15690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12" creationId="{5BED37A6-1CDF-4DD2-7AD3-738B20BB7C3C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13" creationId="{2428D4A1-EB6E-6A05-EB2C-D3D8F2599B53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14" creationId="{02898E4B-1801-1D8E-4ACF-EA5B07E2F456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15" creationId="{68AAEE2C-CCB4-8FED-5BDC-4C4AF7E8A8BB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16" creationId="{9026E585-D2D3-99BE-EE60-DF5A3C156BFB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17" creationId="{339F0FFE-2795-87B6-7377-714A4E09D19F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18" creationId="{3B08269B-38DE-312F-F657-AF1A6A14F7DF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21" creationId="{2CAE1325-B794-F121-D6AE-2E6B32C1EC29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22" creationId="{FC45785A-F9AE-E58D-9E68-7112E65EF898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23" creationId="{A76F7D29-339E-B8A8-5F3A-B7F8A48FD802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24" creationId="{5E9C4C8D-A3FB-3A0D-2B65-7CB131C1FEF2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25" creationId="{C9C72D53-EDDF-1818-F8A4-27652832C4C5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26" creationId="{8B998106-B2C7-77C9-8F25-FB61D805822E}"/>
          </ac:cxnSpMkLst>
        </pc:cxnChg>
        <pc:cxnChg chg="mod">
          <ac:chgData name="Lorenzo Ariemma" userId="359e4d9b-18ad-408c-9e1b-373fb95ff396" providerId="ADAL" clId="{E3E75DDE-9678-B74F-A860-46CD1ABEB370}" dt="2022-12-07T10:49:33.932" v="13815" actId="1076"/>
          <ac:cxnSpMkLst>
            <pc:docMk/>
            <pc:sldMk cId="918093038" sldId="428"/>
            <ac:cxnSpMk id="227" creationId="{5F1725C8-A508-5940-2A29-E21BF51A1541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28" creationId="{307B3DE9-37B5-E20B-A071-E06A9E1894A1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37" creationId="{A5401A22-76E1-789B-3E0B-FC9FD01728D9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38" creationId="{155D2E7F-F67A-2160-538E-992964CB7994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39" creationId="{D1563E6A-2EC6-A63F-DCE9-8561CDA07C61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40" creationId="{003BD76B-110B-9AE3-9D0A-BC5F4A365ACD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51" creationId="{F8F0FA26-5EB0-CBE6-AB0B-F08E74A57AE5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52" creationId="{1816E19F-510F-41C8-B22A-8ADE2F23E0CF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53" creationId="{AEBC875C-0D70-A83B-48DC-351F400E4C46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54" creationId="{4D39B4E1-2D11-8CD2-EB02-8802FE428CF5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65" creationId="{EA43D1E7-3714-A6CD-69EC-000D38B23FAB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66" creationId="{EBE069D9-63DC-62A9-3522-1B4B613277EE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67" creationId="{3A097831-3CFA-8250-4F48-5A0BAF020A26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68" creationId="{EF060F88-127A-91A4-0A8F-8FD676727B34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79" creationId="{DF8E9F4E-8CD1-849F-E001-CD0EE24F69E3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80" creationId="{37AFAF5A-43A1-8B70-2836-B76768346FFA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81" creationId="{C0307CFB-FC8D-913A-B14F-569388EA72FB}"/>
          </ac:cxnSpMkLst>
        </pc:cxnChg>
        <pc:cxnChg chg="mod">
          <ac:chgData name="Lorenzo Ariemma" userId="359e4d9b-18ad-408c-9e1b-373fb95ff396" providerId="ADAL" clId="{E3E75DDE-9678-B74F-A860-46CD1ABEB370}" dt="2022-12-07T10:49:14.989" v="13812" actId="1036"/>
          <ac:cxnSpMkLst>
            <pc:docMk/>
            <pc:sldMk cId="918093038" sldId="428"/>
            <ac:cxnSpMk id="282" creationId="{552D3EA5-11CF-8A30-CAED-335082F1FB1F}"/>
          </ac:cxnSpMkLst>
        </pc:cxnChg>
      </pc:sldChg>
      <pc:sldChg chg="addSp delSp modSp add mod modAnim">
        <pc:chgData name="Lorenzo Ariemma" userId="359e4d9b-18ad-408c-9e1b-373fb95ff396" providerId="ADAL" clId="{E3E75DDE-9678-B74F-A860-46CD1ABEB370}" dt="2022-12-07T11:32:40.023" v="14237" actId="14100"/>
        <pc:sldMkLst>
          <pc:docMk/>
          <pc:sldMk cId="1292666159" sldId="429"/>
        </pc:sldMkLst>
        <pc:spChg chg="mod">
          <ac:chgData name="Lorenzo Ariemma" userId="359e4d9b-18ad-408c-9e1b-373fb95ff396" providerId="ADAL" clId="{E3E75DDE-9678-B74F-A860-46CD1ABEB370}" dt="2022-12-07T11:11:20.930" v="14107" actId="20577"/>
          <ac:spMkLst>
            <pc:docMk/>
            <pc:sldMk cId="1292666159" sldId="429"/>
            <ac:spMk id="2" creationId="{A640CD76-3182-73C2-43E4-429E35D98D8B}"/>
          </ac:spMkLst>
        </pc:spChg>
        <pc:spChg chg="del">
          <ac:chgData name="Lorenzo Ariemma" userId="359e4d9b-18ad-408c-9e1b-373fb95ff396" providerId="ADAL" clId="{E3E75DDE-9678-B74F-A860-46CD1ABEB370}" dt="2022-12-07T11:11:23.453" v="14108" actId="478"/>
          <ac:spMkLst>
            <pc:docMk/>
            <pc:sldMk cId="1292666159" sldId="429"/>
            <ac:spMk id="3" creationId="{3438B6D0-7FE7-8F98-1506-CE08E470C7BE}"/>
          </ac:spMkLst>
        </pc:spChg>
        <pc:spChg chg="mod">
          <ac:chgData name="Lorenzo Ariemma" userId="359e4d9b-18ad-408c-9e1b-373fb95ff396" providerId="ADAL" clId="{E3E75DDE-9678-B74F-A860-46CD1ABEB370}" dt="2022-12-07T11:32:12.167" v="14232" actId="14100"/>
          <ac:spMkLst>
            <pc:docMk/>
            <pc:sldMk cId="1292666159" sldId="429"/>
            <ac:spMk id="5" creationId="{62EF454E-C81A-169E-121B-F858BB92F071}"/>
          </ac:spMkLst>
        </pc:spChg>
        <pc:spChg chg="mod">
          <ac:chgData name="Lorenzo Ariemma" userId="359e4d9b-18ad-408c-9e1b-373fb95ff396" providerId="ADAL" clId="{E3E75DDE-9678-B74F-A860-46CD1ABEB370}" dt="2022-12-07T11:32:16.179" v="14233" actId="14100"/>
          <ac:spMkLst>
            <pc:docMk/>
            <pc:sldMk cId="1292666159" sldId="429"/>
            <ac:spMk id="6" creationId="{5F00E6E2-A170-086E-E66E-AF0F8AA66507}"/>
          </ac:spMkLst>
        </pc:spChg>
        <pc:spChg chg="mod">
          <ac:chgData name="Lorenzo Ariemma" userId="359e4d9b-18ad-408c-9e1b-373fb95ff396" providerId="ADAL" clId="{E3E75DDE-9678-B74F-A860-46CD1ABEB370}" dt="2022-12-07T11:32:23.495" v="14234" actId="1076"/>
          <ac:spMkLst>
            <pc:docMk/>
            <pc:sldMk cId="1292666159" sldId="429"/>
            <ac:spMk id="8" creationId="{DF1C6D87-D0D8-4E76-217A-AEB42BB9CE34}"/>
          </ac:spMkLst>
        </pc:spChg>
        <pc:spChg chg="mod">
          <ac:chgData name="Lorenzo Ariemma" userId="359e4d9b-18ad-408c-9e1b-373fb95ff396" providerId="ADAL" clId="{E3E75DDE-9678-B74F-A860-46CD1ABEB370}" dt="2022-12-07T11:32:23.495" v="14234" actId="1076"/>
          <ac:spMkLst>
            <pc:docMk/>
            <pc:sldMk cId="1292666159" sldId="429"/>
            <ac:spMk id="9" creationId="{22FC20B4-9E50-E39B-6CE6-71B387F65AB2}"/>
          </ac:spMkLst>
        </pc:spChg>
        <pc:spChg chg="mod">
          <ac:chgData name="Lorenzo Ariemma" userId="359e4d9b-18ad-408c-9e1b-373fb95ff396" providerId="ADAL" clId="{E3E75DDE-9678-B74F-A860-46CD1ABEB370}" dt="2022-12-07T11:32:23.495" v="14234" actId="1076"/>
          <ac:spMkLst>
            <pc:docMk/>
            <pc:sldMk cId="1292666159" sldId="429"/>
            <ac:spMk id="10" creationId="{4F4FD25D-E11B-9AE1-3227-AE77917924D3}"/>
          </ac:spMkLst>
        </pc:spChg>
        <pc:spChg chg="add mod">
          <ac:chgData name="Lorenzo Ariemma" userId="359e4d9b-18ad-408c-9e1b-373fb95ff396" providerId="ADAL" clId="{E3E75DDE-9678-B74F-A860-46CD1ABEB370}" dt="2022-12-07T11:32:40.023" v="14237" actId="14100"/>
          <ac:spMkLst>
            <pc:docMk/>
            <pc:sldMk cId="1292666159" sldId="429"/>
            <ac:spMk id="11" creationId="{4412DBE9-82FF-FB87-B5C1-5D8EBC3511CA}"/>
          </ac:spMkLst>
        </pc:spChg>
        <pc:grpChg chg="add mod">
          <ac:chgData name="Lorenzo Ariemma" userId="359e4d9b-18ad-408c-9e1b-373fb95ff396" providerId="ADAL" clId="{E3E75DDE-9678-B74F-A860-46CD1ABEB370}" dt="2022-12-07T11:11:28.201" v="14109"/>
          <ac:grpSpMkLst>
            <pc:docMk/>
            <pc:sldMk cId="1292666159" sldId="429"/>
            <ac:grpSpMk id="4" creationId="{31747413-2F83-4D24-F971-E07580E71AFD}"/>
          </ac:grpSpMkLst>
        </pc:grpChg>
        <pc:grpChg chg="mod">
          <ac:chgData name="Lorenzo Ariemma" userId="359e4d9b-18ad-408c-9e1b-373fb95ff396" providerId="ADAL" clId="{E3E75DDE-9678-B74F-A860-46CD1ABEB370}" dt="2022-12-07T11:11:28.201" v="14109"/>
          <ac:grpSpMkLst>
            <pc:docMk/>
            <pc:sldMk cId="1292666159" sldId="429"/>
            <ac:grpSpMk id="7" creationId="{806898A5-2873-166A-FD1F-8E57D1DC0D9B}"/>
          </ac:grpSpMkLst>
        </pc:grpChg>
        <pc:cxnChg chg="add mod">
          <ac:chgData name="Lorenzo Ariemma" userId="359e4d9b-18ad-408c-9e1b-373fb95ff396" providerId="ADAL" clId="{E3E75DDE-9678-B74F-A860-46CD1ABEB370}" dt="2022-12-07T11:32:40.023" v="14237" actId="14100"/>
          <ac:cxnSpMkLst>
            <pc:docMk/>
            <pc:sldMk cId="1292666159" sldId="429"/>
            <ac:cxnSpMk id="12" creationId="{758277F3-BF8A-3B51-0EE8-BC38385C12AF}"/>
          </ac:cxnSpMkLst>
        </pc:cxnChg>
      </pc:sldChg>
      <pc:sldChg chg="addSp modSp add mod modAnim">
        <pc:chgData name="Lorenzo Ariemma" userId="359e4d9b-18ad-408c-9e1b-373fb95ff396" providerId="ADAL" clId="{E3E75DDE-9678-B74F-A860-46CD1ABEB370}" dt="2022-12-07T11:31:42.191" v="14231" actId="20577"/>
        <pc:sldMkLst>
          <pc:docMk/>
          <pc:sldMk cId="3425332087" sldId="430"/>
        </pc:sldMkLst>
        <pc:spChg chg="add mod">
          <ac:chgData name="Lorenzo Ariemma" userId="359e4d9b-18ad-408c-9e1b-373fb95ff396" providerId="ADAL" clId="{E3E75DDE-9678-B74F-A860-46CD1ABEB370}" dt="2022-12-07T11:10:00.209" v="14104" actId="20577"/>
          <ac:spMkLst>
            <pc:docMk/>
            <pc:sldMk cId="3425332087" sldId="430"/>
            <ac:spMk id="4" creationId="{F0C97AC4-4858-31AD-0623-1F0BD9A0BF73}"/>
          </ac:spMkLst>
        </pc:spChg>
        <pc:spChg chg="mod">
          <ac:chgData name="Lorenzo Ariemma" userId="359e4d9b-18ad-408c-9e1b-373fb95ff396" providerId="ADAL" clId="{E3E75DDE-9678-B74F-A860-46CD1ABEB370}" dt="2022-12-07T11:08:57.322" v="14059" actId="14100"/>
          <ac:spMkLst>
            <pc:docMk/>
            <pc:sldMk cId="3425332087" sldId="430"/>
            <ac:spMk id="6" creationId="{01443E39-B3AF-09C6-EF7E-8EDA4B693C1C}"/>
          </ac:spMkLst>
        </pc:spChg>
        <pc:spChg chg="mod">
          <ac:chgData name="Lorenzo Ariemma" userId="359e4d9b-18ad-408c-9e1b-373fb95ff396" providerId="ADAL" clId="{E3E75DDE-9678-B74F-A860-46CD1ABEB370}" dt="2022-12-07T11:09:02.183" v="14060" actId="14100"/>
          <ac:spMkLst>
            <pc:docMk/>
            <pc:sldMk cId="3425332087" sldId="430"/>
            <ac:spMk id="7" creationId="{31D7A724-F5C2-5FD6-25C2-C85AF9B19373}"/>
          </ac:spMkLst>
        </pc:spChg>
        <pc:spChg chg="mod">
          <ac:chgData name="Lorenzo Ariemma" userId="359e4d9b-18ad-408c-9e1b-373fb95ff396" providerId="ADAL" clId="{E3E75DDE-9678-B74F-A860-46CD1ABEB370}" dt="2022-12-07T11:09:16.902" v="14061" actId="1076"/>
          <ac:spMkLst>
            <pc:docMk/>
            <pc:sldMk cId="3425332087" sldId="430"/>
            <ac:spMk id="9" creationId="{F78067CE-5E02-421F-75EB-E2A683F8B680}"/>
          </ac:spMkLst>
        </pc:spChg>
        <pc:spChg chg="mod">
          <ac:chgData name="Lorenzo Ariemma" userId="359e4d9b-18ad-408c-9e1b-373fb95ff396" providerId="ADAL" clId="{E3E75DDE-9678-B74F-A860-46CD1ABEB370}" dt="2022-12-07T11:09:16.902" v="14061" actId="1076"/>
          <ac:spMkLst>
            <pc:docMk/>
            <pc:sldMk cId="3425332087" sldId="430"/>
            <ac:spMk id="10" creationId="{B621E5B5-39A1-CA87-7B8C-34D67308CD7C}"/>
          </ac:spMkLst>
        </pc:spChg>
        <pc:spChg chg="mod">
          <ac:chgData name="Lorenzo Ariemma" userId="359e4d9b-18ad-408c-9e1b-373fb95ff396" providerId="ADAL" clId="{E3E75DDE-9678-B74F-A860-46CD1ABEB370}" dt="2022-12-07T11:09:16.902" v="14061" actId="1076"/>
          <ac:spMkLst>
            <pc:docMk/>
            <pc:sldMk cId="3425332087" sldId="430"/>
            <ac:spMk id="11" creationId="{17B70C9D-8BF1-376A-2249-69E4524C8781}"/>
          </ac:spMkLst>
        </pc:spChg>
        <pc:spChg chg="mod">
          <ac:chgData name="Lorenzo Ariemma" userId="359e4d9b-18ad-408c-9e1b-373fb95ff396" providerId="ADAL" clId="{E3E75DDE-9678-B74F-A860-46CD1ABEB370}" dt="2022-12-07T11:31:42.191" v="14231" actId="20577"/>
          <ac:spMkLst>
            <pc:docMk/>
            <pc:sldMk cId="3425332087" sldId="430"/>
            <ac:spMk id="12" creationId="{A2171024-BFC2-B505-2BB0-DBD73D566093}"/>
          </ac:spMkLst>
        </pc:spChg>
        <pc:cxnChg chg="mod">
          <ac:chgData name="Lorenzo Ariemma" userId="359e4d9b-18ad-408c-9e1b-373fb95ff396" providerId="ADAL" clId="{E3E75DDE-9678-B74F-A860-46CD1ABEB370}" dt="2022-12-07T11:31:38.220" v="14230" actId="20577"/>
          <ac:cxnSpMkLst>
            <pc:docMk/>
            <pc:sldMk cId="3425332087" sldId="430"/>
            <ac:cxnSpMk id="13" creationId="{FF791436-F78A-82CC-FD4B-E7A5931275E7}"/>
          </ac:cxnSpMkLst>
        </pc:cxnChg>
        <pc:cxnChg chg="add mod">
          <ac:chgData name="Lorenzo Ariemma" userId="359e4d9b-18ad-408c-9e1b-373fb95ff396" providerId="ADAL" clId="{E3E75DDE-9678-B74F-A860-46CD1ABEB370}" dt="2022-12-07T11:10:04.675" v="14105" actId="14100"/>
          <ac:cxnSpMkLst>
            <pc:docMk/>
            <pc:sldMk cId="3425332087" sldId="430"/>
            <ac:cxnSpMk id="14" creationId="{E243BCA4-790C-3EB7-0B24-74904FEFDDA8}"/>
          </ac:cxnSpMkLst>
        </pc:cxnChg>
      </pc:sldChg>
      <pc:sldChg chg="addSp delSp modSp add mod">
        <pc:chgData name="Lorenzo Ariemma" userId="359e4d9b-18ad-408c-9e1b-373fb95ff396" providerId="ADAL" clId="{E3E75DDE-9678-B74F-A860-46CD1ABEB370}" dt="2022-12-07T11:53:46.757" v="14246" actId="1076"/>
        <pc:sldMkLst>
          <pc:docMk/>
          <pc:sldMk cId="1637855390" sldId="431"/>
        </pc:sldMkLst>
        <pc:spChg chg="mod">
          <ac:chgData name="Lorenzo Ariemma" userId="359e4d9b-18ad-408c-9e1b-373fb95ff396" providerId="ADAL" clId="{E3E75DDE-9678-B74F-A860-46CD1ABEB370}" dt="2022-12-07T11:15:52.599" v="14197" actId="6549"/>
          <ac:spMkLst>
            <pc:docMk/>
            <pc:sldMk cId="1637855390" sldId="431"/>
            <ac:spMk id="2" creationId="{A640CD76-3182-73C2-43E4-429E35D98D8B}"/>
          </ac:spMkLst>
        </pc:spChg>
        <pc:spChg chg="del">
          <ac:chgData name="Lorenzo Ariemma" userId="359e4d9b-18ad-408c-9e1b-373fb95ff396" providerId="ADAL" clId="{E3E75DDE-9678-B74F-A860-46CD1ABEB370}" dt="2022-12-07T11:53:20.564" v="14238" actId="478"/>
          <ac:spMkLst>
            <pc:docMk/>
            <pc:sldMk cId="1637855390" sldId="431"/>
            <ac:spMk id="3" creationId="{3438B6D0-7FE7-8F98-1506-CE08E470C7BE}"/>
          </ac:spMkLst>
        </pc:spChg>
        <pc:picChg chg="add mod">
          <ac:chgData name="Lorenzo Ariemma" userId="359e4d9b-18ad-408c-9e1b-373fb95ff396" providerId="ADAL" clId="{E3E75DDE-9678-B74F-A860-46CD1ABEB370}" dt="2022-12-07T11:53:46.757" v="14246" actId="1076"/>
          <ac:picMkLst>
            <pc:docMk/>
            <pc:sldMk cId="1637855390" sldId="431"/>
            <ac:picMk id="5" creationId="{4F33D5E9-AABD-E703-3E3C-10E5CE1A102E}"/>
          </ac:picMkLst>
        </pc:picChg>
      </pc:sldChg>
      <pc:sldChg chg="delSp modSp mod">
        <pc:chgData name="Lorenzo Ariemma" userId="359e4d9b-18ad-408c-9e1b-373fb95ff396" providerId="ADAL" clId="{E3E75DDE-9678-B74F-A860-46CD1ABEB370}" dt="2022-12-13T17:55:29.478" v="14618" actId="313"/>
        <pc:sldMkLst>
          <pc:docMk/>
          <pc:sldMk cId="2642427329" sldId="442"/>
        </pc:sldMkLst>
        <pc:spChg chg="mod">
          <ac:chgData name="Lorenzo Ariemma" userId="359e4d9b-18ad-408c-9e1b-373fb95ff396" providerId="ADAL" clId="{E3E75DDE-9678-B74F-A860-46CD1ABEB370}" dt="2022-12-13T17:51:10.321" v="14286" actId="20577"/>
          <ac:spMkLst>
            <pc:docMk/>
            <pc:sldMk cId="2642427329" sldId="442"/>
            <ac:spMk id="2" creationId="{39AD1947-1074-D368-9A2D-15F99D9FF7B9}"/>
          </ac:spMkLst>
        </pc:spChg>
        <pc:spChg chg="mod">
          <ac:chgData name="Lorenzo Ariemma" userId="359e4d9b-18ad-408c-9e1b-373fb95ff396" providerId="ADAL" clId="{E3E75DDE-9678-B74F-A860-46CD1ABEB370}" dt="2022-12-13T17:55:29.478" v="14618" actId="313"/>
          <ac:spMkLst>
            <pc:docMk/>
            <pc:sldMk cId="2642427329" sldId="442"/>
            <ac:spMk id="3" creationId="{A03E5741-18A9-9085-5A11-0BD6197106D5}"/>
          </ac:spMkLst>
        </pc:spChg>
        <pc:spChg chg="del">
          <ac:chgData name="Lorenzo Ariemma" userId="359e4d9b-18ad-408c-9e1b-373fb95ff396" providerId="ADAL" clId="{E3E75DDE-9678-B74F-A860-46CD1ABEB370}" dt="2022-12-13T17:47:41.946" v="14247" actId="478"/>
          <ac:spMkLst>
            <pc:docMk/>
            <pc:sldMk cId="2642427329" sldId="442"/>
            <ac:spMk id="4" creationId="{0C1EB23E-BA8A-9A6E-E6CA-4646E0772475}"/>
          </ac:spMkLst>
        </pc:spChg>
      </pc:sldChg>
      <pc:sldChg chg="delSp mod">
        <pc:chgData name="Lorenzo Ariemma" userId="359e4d9b-18ad-408c-9e1b-373fb95ff396" providerId="ADAL" clId="{E3E75DDE-9678-B74F-A860-46CD1ABEB370}" dt="2022-12-13T17:47:50.510" v="14248" actId="478"/>
        <pc:sldMkLst>
          <pc:docMk/>
          <pc:sldMk cId="11356029" sldId="443"/>
        </pc:sldMkLst>
        <pc:spChg chg="del">
          <ac:chgData name="Lorenzo Ariemma" userId="359e4d9b-18ad-408c-9e1b-373fb95ff396" providerId="ADAL" clId="{E3E75DDE-9678-B74F-A860-46CD1ABEB370}" dt="2022-12-13T17:47:50.510" v="14248" actId="478"/>
          <ac:spMkLst>
            <pc:docMk/>
            <pc:sldMk cId="11356029" sldId="443"/>
            <ac:spMk id="4" creationId="{60B2A2F9-1CC4-B8FD-57FA-B6519F3E5369}"/>
          </ac:spMkLst>
        </pc:spChg>
      </pc:sldChg>
      <pc:sldChg chg="add">
        <pc:chgData name="Lorenzo Ariemma" userId="359e4d9b-18ad-408c-9e1b-373fb95ff396" providerId="ADAL" clId="{E3E75DDE-9678-B74F-A860-46CD1ABEB370}" dt="2022-12-13T17:56:54.515" v="14637"/>
        <pc:sldMkLst>
          <pc:docMk/>
          <pc:sldMk cId="1016232186" sldId="444"/>
        </pc:sldMkLst>
      </pc:sldChg>
    </pc:docChg>
  </pc:docChgLst>
  <pc:docChgLst>
    <pc:chgData name="Giuseppe Di Battista" userId="58bebec1-7401-494e-9e51-e1347bbf0818" providerId="ADAL" clId="{C6872443-9AC2-4112-8B0A-E17EA83A5233}"/>
    <pc:docChg chg="undo custSel addSld delSld modSld">
      <pc:chgData name="Giuseppe Di Battista" userId="58bebec1-7401-494e-9e51-e1347bbf0818" providerId="ADAL" clId="{C6872443-9AC2-4112-8B0A-E17EA83A5233}" dt="2022-12-15T16:59:37.006" v="4447" actId="20577"/>
      <pc:docMkLst>
        <pc:docMk/>
      </pc:docMkLst>
      <pc:sldChg chg="modSp mod">
        <pc:chgData name="Giuseppe Di Battista" userId="58bebec1-7401-494e-9e51-e1347bbf0818" providerId="ADAL" clId="{C6872443-9AC2-4112-8B0A-E17EA83A5233}" dt="2022-12-07T08:41:32.795" v="627" actId="20577"/>
        <pc:sldMkLst>
          <pc:docMk/>
          <pc:sldMk cId="0" sldId="266"/>
        </pc:sldMkLst>
        <pc:spChg chg="mod">
          <ac:chgData name="Giuseppe Di Battista" userId="58bebec1-7401-494e-9e51-e1347bbf0818" providerId="ADAL" clId="{C6872443-9AC2-4112-8B0A-E17EA83A5233}" dt="2022-12-07T08:41:32.795" v="627" actId="20577"/>
          <ac:spMkLst>
            <pc:docMk/>
            <pc:sldMk cId="0" sldId="266"/>
            <ac:spMk id="164867" creationId="{ADD0C230-DB99-05A4-BD31-553726B2BC50}"/>
          </ac:spMkLst>
        </pc:spChg>
      </pc:sldChg>
      <pc:sldChg chg="modSp mod">
        <pc:chgData name="Giuseppe Di Battista" userId="58bebec1-7401-494e-9e51-e1347bbf0818" providerId="ADAL" clId="{C6872443-9AC2-4112-8B0A-E17EA83A5233}" dt="2022-12-07T08:35:29.083" v="534" actId="20577"/>
        <pc:sldMkLst>
          <pc:docMk/>
          <pc:sldMk cId="0" sldId="268"/>
        </pc:sldMkLst>
        <pc:spChg chg="mod">
          <ac:chgData name="Giuseppe Di Battista" userId="58bebec1-7401-494e-9e51-e1347bbf0818" providerId="ADAL" clId="{C6872443-9AC2-4112-8B0A-E17EA83A5233}" dt="2022-12-07T08:34:52.442" v="532" actId="20577"/>
          <ac:spMkLst>
            <pc:docMk/>
            <pc:sldMk cId="0" sldId="268"/>
            <ac:spMk id="168962" creationId="{73D1B0E1-84BF-AA81-39E3-3F25F18DAA8F}"/>
          </ac:spMkLst>
        </pc:spChg>
        <pc:spChg chg="mod">
          <ac:chgData name="Giuseppe Di Battista" userId="58bebec1-7401-494e-9e51-e1347bbf0818" providerId="ADAL" clId="{C6872443-9AC2-4112-8B0A-E17EA83A5233}" dt="2022-12-07T08:35:29.083" v="534" actId="20577"/>
          <ac:spMkLst>
            <pc:docMk/>
            <pc:sldMk cId="0" sldId="268"/>
            <ac:spMk id="168963" creationId="{73BE202A-4B8D-06A8-B5E4-D7FC7FB6578F}"/>
          </ac:spMkLst>
        </pc:spChg>
      </pc:sldChg>
      <pc:sldChg chg="modSp mod">
        <pc:chgData name="Giuseppe Di Battista" userId="58bebec1-7401-494e-9e51-e1347bbf0818" providerId="ADAL" clId="{C6872443-9AC2-4112-8B0A-E17EA83A5233}" dt="2022-12-07T09:05:18.427" v="945" actId="20577"/>
        <pc:sldMkLst>
          <pc:docMk/>
          <pc:sldMk cId="0" sldId="270"/>
        </pc:sldMkLst>
        <pc:spChg chg="mod">
          <ac:chgData name="Giuseppe Di Battista" userId="58bebec1-7401-494e-9e51-e1347bbf0818" providerId="ADAL" clId="{C6872443-9AC2-4112-8B0A-E17EA83A5233}" dt="2022-12-07T09:05:18.427" v="945" actId="20577"/>
          <ac:spMkLst>
            <pc:docMk/>
            <pc:sldMk cId="0" sldId="270"/>
            <ac:spMk id="171010" creationId="{A279F324-0DF1-69CA-82ED-7575171AD90E}"/>
          </ac:spMkLst>
        </pc:spChg>
      </pc:sldChg>
      <pc:sldChg chg="modSp mod">
        <pc:chgData name="Giuseppe Di Battista" userId="58bebec1-7401-494e-9e51-e1347bbf0818" providerId="ADAL" clId="{C6872443-9AC2-4112-8B0A-E17EA83A5233}" dt="2022-12-07T08:36:03.483" v="536" actId="20577"/>
        <pc:sldMkLst>
          <pc:docMk/>
          <pc:sldMk cId="0" sldId="271"/>
        </pc:sldMkLst>
        <pc:spChg chg="mod">
          <ac:chgData name="Giuseppe Di Battista" userId="58bebec1-7401-494e-9e51-e1347bbf0818" providerId="ADAL" clId="{C6872443-9AC2-4112-8B0A-E17EA83A5233}" dt="2022-12-07T08:36:03.483" v="536" actId="20577"/>
          <ac:spMkLst>
            <pc:docMk/>
            <pc:sldMk cId="0" sldId="271"/>
            <ac:spMk id="172035" creationId="{B8BF712E-6148-2B2B-2216-0F3A601ECFC5}"/>
          </ac:spMkLst>
        </pc:spChg>
      </pc:sldChg>
      <pc:sldChg chg="modSp mod">
        <pc:chgData name="Giuseppe Di Battista" userId="58bebec1-7401-494e-9e51-e1347bbf0818" providerId="ADAL" clId="{C6872443-9AC2-4112-8B0A-E17EA83A5233}" dt="2022-12-07T08:44:53.081" v="671" actId="20577"/>
        <pc:sldMkLst>
          <pc:docMk/>
          <pc:sldMk cId="0" sldId="274"/>
        </pc:sldMkLst>
        <pc:spChg chg="mod">
          <ac:chgData name="Giuseppe Di Battista" userId="58bebec1-7401-494e-9e51-e1347bbf0818" providerId="ADAL" clId="{C6872443-9AC2-4112-8B0A-E17EA83A5233}" dt="2022-12-07T08:44:53.081" v="671" actId="20577"/>
          <ac:spMkLst>
            <pc:docMk/>
            <pc:sldMk cId="0" sldId="274"/>
            <ac:spMk id="175107" creationId="{E17353E5-4A59-F15A-ED20-30C1D1692C9B}"/>
          </ac:spMkLst>
        </pc:spChg>
      </pc:sldChg>
      <pc:sldChg chg="modSp mod">
        <pc:chgData name="Giuseppe Di Battista" userId="58bebec1-7401-494e-9e51-e1347bbf0818" providerId="ADAL" clId="{C6872443-9AC2-4112-8B0A-E17EA83A5233}" dt="2022-12-07T08:46:03.850" v="690" actId="20577"/>
        <pc:sldMkLst>
          <pc:docMk/>
          <pc:sldMk cId="0" sldId="275"/>
        </pc:sldMkLst>
        <pc:spChg chg="mod">
          <ac:chgData name="Giuseppe Di Battista" userId="58bebec1-7401-494e-9e51-e1347bbf0818" providerId="ADAL" clId="{C6872443-9AC2-4112-8B0A-E17EA83A5233}" dt="2022-12-07T08:45:05.482" v="675" actId="20577"/>
          <ac:spMkLst>
            <pc:docMk/>
            <pc:sldMk cId="0" sldId="275"/>
            <ac:spMk id="176130" creationId="{80E4D800-8496-6B7E-ACF2-D9B9DE4081A8}"/>
          </ac:spMkLst>
        </pc:spChg>
        <pc:spChg chg="mod">
          <ac:chgData name="Giuseppe Di Battista" userId="58bebec1-7401-494e-9e51-e1347bbf0818" providerId="ADAL" clId="{C6872443-9AC2-4112-8B0A-E17EA83A5233}" dt="2022-12-07T08:46:03.850" v="690" actId="20577"/>
          <ac:spMkLst>
            <pc:docMk/>
            <pc:sldMk cId="0" sldId="275"/>
            <ac:spMk id="176131" creationId="{5464D646-9F7E-BD19-0B9C-DE1C56ABD2D2}"/>
          </ac:spMkLst>
        </pc:spChg>
      </pc:sldChg>
      <pc:sldChg chg="modSp mod">
        <pc:chgData name="Giuseppe Di Battista" userId="58bebec1-7401-494e-9e51-e1347bbf0818" providerId="ADAL" clId="{C6872443-9AC2-4112-8B0A-E17EA83A5233}" dt="2022-12-07T08:57:39.467" v="853" actId="20577"/>
        <pc:sldMkLst>
          <pc:docMk/>
          <pc:sldMk cId="0" sldId="276"/>
        </pc:sldMkLst>
        <pc:spChg chg="mod">
          <ac:chgData name="Giuseppe Di Battista" userId="58bebec1-7401-494e-9e51-e1347bbf0818" providerId="ADAL" clId="{C6872443-9AC2-4112-8B0A-E17EA83A5233}" dt="2022-12-07T08:57:39.467" v="853" actId="20577"/>
          <ac:spMkLst>
            <pc:docMk/>
            <pc:sldMk cId="0" sldId="276"/>
            <ac:spMk id="177155" creationId="{69FD4376-1C6C-6312-1C86-1F36BC224D01}"/>
          </ac:spMkLst>
        </pc:spChg>
      </pc:sldChg>
      <pc:sldChg chg="modSp mod">
        <pc:chgData name="Giuseppe Di Battista" userId="58bebec1-7401-494e-9e51-e1347bbf0818" providerId="ADAL" clId="{C6872443-9AC2-4112-8B0A-E17EA83A5233}" dt="2022-12-07T08:59:02.969" v="876" actId="20577"/>
        <pc:sldMkLst>
          <pc:docMk/>
          <pc:sldMk cId="0" sldId="278"/>
        </pc:sldMkLst>
        <pc:spChg chg="mod">
          <ac:chgData name="Giuseppe Di Battista" userId="58bebec1-7401-494e-9e51-e1347bbf0818" providerId="ADAL" clId="{C6872443-9AC2-4112-8B0A-E17EA83A5233}" dt="2022-12-07T08:59:02.969" v="876" actId="20577"/>
          <ac:spMkLst>
            <pc:docMk/>
            <pc:sldMk cId="0" sldId="278"/>
            <ac:spMk id="179202" creationId="{14D54D86-1F19-53E8-054B-BB96BF6F4ACD}"/>
          </ac:spMkLst>
        </pc:spChg>
      </pc:sldChg>
      <pc:sldChg chg="modSp mod">
        <pc:chgData name="Giuseppe Di Battista" userId="58bebec1-7401-494e-9e51-e1347bbf0818" providerId="ADAL" clId="{C6872443-9AC2-4112-8B0A-E17EA83A5233}" dt="2022-12-07T08:58:25.563" v="871" actId="20577"/>
        <pc:sldMkLst>
          <pc:docMk/>
          <pc:sldMk cId="0" sldId="295"/>
        </pc:sldMkLst>
        <pc:spChg chg="mod">
          <ac:chgData name="Giuseppe Di Battista" userId="58bebec1-7401-494e-9e51-e1347bbf0818" providerId="ADAL" clId="{C6872443-9AC2-4112-8B0A-E17EA83A5233}" dt="2022-12-07T08:58:25.563" v="871" actId="20577"/>
          <ac:spMkLst>
            <pc:docMk/>
            <pc:sldMk cId="0" sldId="295"/>
            <ac:spMk id="199683" creationId="{037DA8B4-3787-96E2-C633-5084BB088715}"/>
          </ac:spMkLst>
        </pc:spChg>
      </pc:sldChg>
      <pc:sldChg chg="modSp mod">
        <pc:chgData name="Giuseppe Di Battista" userId="58bebec1-7401-494e-9e51-e1347bbf0818" providerId="ADAL" clId="{C6872443-9AC2-4112-8B0A-E17EA83A5233}" dt="2022-12-15T16:51:55.632" v="4440" actId="20577"/>
        <pc:sldMkLst>
          <pc:docMk/>
          <pc:sldMk cId="0" sldId="300"/>
        </pc:sldMkLst>
        <pc:graphicFrameChg chg="modGraphic">
          <ac:chgData name="Giuseppe Di Battista" userId="58bebec1-7401-494e-9e51-e1347bbf0818" providerId="ADAL" clId="{C6872443-9AC2-4112-8B0A-E17EA83A5233}" dt="2022-12-15T16:51:55.632" v="4440" actId="20577"/>
          <ac:graphicFrameMkLst>
            <pc:docMk/>
            <pc:sldMk cId="0" sldId="300"/>
            <ac:graphicFrameMk id="49160" creationId="{745900FA-F785-4011-8708-567EADF7287C}"/>
          </ac:graphicFrameMkLst>
        </pc:graphicFrameChg>
      </pc:sldChg>
      <pc:sldChg chg="modSp mod">
        <pc:chgData name="Giuseppe Di Battista" userId="58bebec1-7401-494e-9e51-e1347bbf0818" providerId="ADAL" clId="{C6872443-9AC2-4112-8B0A-E17EA83A5233}" dt="2022-12-07T09:11:46.906" v="1076" actId="20577"/>
        <pc:sldMkLst>
          <pc:docMk/>
          <pc:sldMk cId="0" sldId="303"/>
        </pc:sldMkLst>
        <pc:spChg chg="mod">
          <ac:chgData name="Giuseppe Di Battista" userId="58bebec1-7401-494e-9e51-e1347bbf0818" providerId="ADAL" clId="{C6872443-9AC2-4112-8B0A-E17EA83A5233}" dt="2022-12-07T09:11:46.906" v="1076" actId="20577"/>
          <ac:spMkLst>
            <pc:docMk/>
            <pc:sldMk cId="0" sldId="303"/>
            <ac:spMk id="207875" creationId="{2E2AD4B1-CB89-62D8-8751-74AF787F7292}"/>
          </ac:spMkLst>
        </pc:spChg>
      </pc:sldChg>
      <pc:sldChg chg="modSp mod">
        <pc:chgData name="Giuseppe Di Battista" userId="58bebec1-7401-494e-9e51-e1347bbf0818" providerId="ADAL" clId="{C6872443-9AC2-4112-8B0A-E17EA83A5233}" dt="2022-12-07T09:15:12.066" v="1087" actId="20577"/>
        <pc:sldMkLst>
          <pc:docMk/>
          <pc:sldMk cId="0" sldId="304"/>
        </pc:sldMkLst>
        <pc:graphicFrameChg chg="modGraphic">
          <ac:chgData name="Giuseppe Di Battista" userId="58bebec1-7401-494e-9e51-e1347bbf0818" providerId="ADAL" clId="{C6872443-9AC2-4112-8B0A-E17EA83A5233}" dt="2022-12-07T09:15:12.066" v="1087" actId="20577"/>
          <ac:graphicFrameMkLst>
            <pc:docMk/>
            <pc:sldMk cId="0" sldId="304"/>
            <ac:graphicFrameMk id="208949" creationId="{E3830026-0864-DACC-39BB-4973D2DA292C}"/>
          </ac:graphicFrameMkLst>
        </pc:graphicFrameChg>
      </pc:sldChg>
      <pc:sldChg chg="modSp mod">
        <pc:chgData name="Giuseppe Di Battista" userId="58bebec1-7401-494e-9e51-e1347bbf0818" providerId="ADAL" clId="{C6872443-9AC2-4112-8B0A-E17EA83A5233}" dt="2022-12-07T09:17:32.538" v="1117" actId="20577"/>
        <pc:sldMkLst>
          <pc:docMk/>
          <pc:sldMk cId="0" sldId="306"/>
        </pc:sldMkLst>
        <pc:spChg chg="mod">
          <ac:chgData name="Giuseppe Di Battista" userId="58bebec1-7401-494e-9e51-e1347bbf0818" providerId="ADAL" clId="{C6872443-9AC2-4112-8B0A-E17EA83A5233}" dt="2022-12-07T09:17:32.538" v="1117" actId="20577"/>
          <ac:spMkLst>
            <pc:docMk/>
            <pc:sldMk cId="0" sldId="306"/>
            <ac:spMk id="210947" creationId="{6FBC05E8-1396-901E-5547-9C391EBA6680}"/>
          </ac:spMkLst>
        </pc:spChg>
      </pc:sldChg>
      <pc:sldChg chg="modSp mod">
        <pc:chgData name="Giuseppe Di Battista" userId="58bebec1-7401-494e-9e51-e1347bbf0818" providerId="ADAL" clId="{C6872443-9AC2-4112-8B0A-E17EA83A5233}" dt="2022-12-07T09:18:51.299" v="1130" actId="114"/>
        <pc:sldMkLst>
          <pc:docMk/>
          <pc:sldMk cId="0" sldId="307"/>
        </pc:sldMkLst>
        <pc:spChg chg="mod">
          <ac:chgData name="Giuseppe Di Battista" userId="58bebec1-7401-494e-9e51-e1347bbf0818" providerId="ADAL" clId="{C6872443-9AC2-4112-8B0A-E17EA83A5233}" dt="2022-12-07T09:18:51.299" v="1130" actId="114"/>
          <ac:spMkLst>
            <pc:docMk/>
            <pc:sldMk cId="0" sldId="307"/>
            <ac:spMk id="211971" creationId="{E6C5F209-CFC4-C2D1-4E01-9488BDE811EA}"/>
          </ac:spMkLst>
        </pc:spChg>
      </pc:sldChg>
      <pc:sldChg chg="modSp mod">
        <pc:chgData name="Giuseppe Di Battista" userId="58bebec1-7401-494e-9e51-e1347bbf0818" providerId="ADAL" clId="{C6872443-9AC2-4112-8B0A-E17EA83A5233}" dt="2022-12-07T09:26:14.766" v="1240" actId="20577"/>
        <pc:sldMkLst>
          <pc:docMk/>
          <pc:sldMk cId="0" sldId="309"/>
        </pc:sldMkLst>
        <pc:spChg chg="mod">
          <ac:chgData name="Giuseppe Di Battista" userId="58bebec1-7401-494e-9e51-e1347bbf0818" providerId="ADAL" clId="{C6872443-9AC2-4112-8B0A-E17EA83A5233}" dt="2022-12-07T09:26:14.766" v="1240" actId="20577"/>
          <ac:spMkLst>
            <pc:docMk/>
            <pc:sldMk cId="0" sldId="309"/>
            <ac:spMk id="214019" creationId="{3C542D00-220F-918C-EA61-D12429D115EC}"/>
          </ac:spMkLst>
        </pc:spChg>
      </pc:sldChg>
      <pc:sldChg chg="modSp mod">
        <pc:chgData name="Giuseppe Di Battista" userId="58bebec1-7401-494e-9e51-e1347bbf0818" providerId="ADAL" clId="{C6872443-9AC2-4112-8B0A-E17EA83A5233}" dt="2022-12-07T09:19:44.490" v="1150" actId="20577"/>
        <pc:sldMkLst>
          <pc:docMk/>
          <pc:sldMk cId="0" sldId="322"/>
        </pc:sldMkLst>
        <pc:spChg chg="mod">
          <ac:chgData name="Giuseppe Di Battista" userId="58bebec1-7401-494e-9e51-e1347bbf0818" providerId="ADAL" clId="{C6872443-9AC2-4112-8B0A-E17EA83A5233}" dt="2022-12-07T09:19:44.490" v="1150" actId="20577"/>
          <ac:spMkLst>
            <pc:docMk/>
            <pc:sldMk cId="0" sldId="322"/>
            <ac:spMk id="227331" creationId="{5B02F784-ADC1-E70C-C0FC-7DE1601A17C5}"/>
          </ac:spMkLst>
        </pc:spChg>
      </pc:sldChg>
      <pc:sldChg chg="modSp mod">
        <pc:chgData name="Giuseppe Di Battista" userId="58bebec1-7401-494e-9e51-e1347bbf0818" providerId="ADAL" clId="{C6872443-9AC2-4112-8B0A-E17EA83A5233}" dt="2022-12-07T09:27:29.066" v="1250" actId="20577"/>
        <pc:sldMkLst>
          <pc:docMk/>
          <pc:sldMk cId="0" sldId="325"/>
        </pc:sldMkLst>
        <pc:spChg chg="mod">
          <ac:chgData name="Giuseppe Di Battista" userId="58bebec1-7401-494e-9e51-e1347bbf0818" providerId="ADAL" clId="{C6872443-9AC2-4112-8B0A-E17EA83A5233}" dt="2022-12-07T09:27:29.066" v="1250" actId="20577"/>
          <ac:spMkLst>
            <pc:docMk/>
            <pc:sldMk cId="0" sldId="325"/>
            <ac:spMk id="230403" creationId="{E464F1DE-9653-4A2B-43A1-AEF7B18FF938}"/>
          </ac:spMkLst>
        </pc:spChg>
      </pc:sldChg>
      <pc:sldChg chg="modSp mod">
        <pc:chgData name="Giuseppe Di Battista" userId="58bebec1-7401-494e-9e51-e1347bbf0818" providerId="ADAL" clId="{C6872443-9AC2-4112-8B0A-E17EA83A5233}" dt="2022-12-07T09:29:49.994" v="1253" actId="20577"/>
        <pc:sldMkLst>
          <pc:docMk/>
          <pc:sldMk cId="0" sldId="328"/>
        </pc:sldMkLst>
        <pc:spChg chg="mod">
          <ac:chgData name="Giuseppe Di Battista" userId="58bebec1-7401-494e-9e51-e1347bbf0818" providerId="ADAL" clId="{C6872443-9AC2-4112-8B0A-E17EA83A5233}" dt="2022-12-07T09:29:49.994" v="1253" actId="20577"/>
          <ac:spMkLst>
            <pc:docMk/>
            <pc:sldMk cId="0" sldId="328"/>
            <ac:spMk id="233475" creationId="{F9408D0A-1E82-E013-01E9-1F358EC27977}"/>
          </ac:spMkLst>
        </pc:spChg>
      </pc:sldChg>
      <pc:sldChg chg="modSp mod">
        <pc:chgData name="Giuseppe Di Battista" userId="58bebec1-7401-494e-9e51-e1347bbf0818" providerId="ADAL" clId="{C6872443-9AC2-4112-8B0A-E17EA83A5233}" dt="2022-12-07T09:30:48.122" v="1256" actId="20577"/>
        <pc:sldMkLst>
          <pc:docMk/>
          <pc:sldMk cId="0" sldId="329"/>
        </pc:sldMkLst>
        <pc:spChg chg="mod">
          <ac:chgData name="Giuseppe Di Battista" userId="58bebec1-7401-494e-9e51-e1347bbf0818" providerId="ADAL" clId="{C6872443-9AC2-4112-8B0A-E17EA83A5233}" dt="2022-12-07T09:30:48.122" v="1256" actId="20577"/>
          <ac:spMkLst>
            <pc:docMk/>
            <pc:sldMk cId="0" sldId="329"/>
            <ac:spMk id="234499" creationId="{2AE9B4F1-9C73-4D6E-16FA-B5F9D0FFD92D}"/>
          </ac:spMkLst>
        </pc:spChg>
      </pc:sldChg>
      <pc:sldChg chg="modSp mod">
        <pc:chgData name="Giuseppe Di Battista" userId="58bebec1-7401-494e-9e51-e1347bbf0818" providerId="ADAL" clId="{C6872443-9AC2-4112-8B0A-E17EA83A5233}" dt="2022-12-07T08:29:23.834" v="476" actId="20577"/>
        <pc:sldMkLst>
          <pc:docMk/>
          <pc:sldMk cId="0" sldId="332"/>
        </pc:sldMkLst>
        <pc:spChg chg="mod">
          <ac:chgData name="Giuseppe Di Battista" userId="58bebec1-7401-494e-9e51-e1347bbf0818" providerId="ADAL" clId="{C6872443-9AC2-4112-8B0A-E17EA83A5233}" dt="2022-12-07T08:26:15.210" v="431" actId="20577"/>
          <ac:spMkLst>
            <pc:docMk/>
            <pc:sldMk cId="0" sldId="332"/>
            <ac:spMk id="171010" creationId="{F622CCD9-305A-4657-3D69-C9AD0A68F6A0}"/>
          </ac:spMkLst>
        </pc:spChg>
        <pc:spChg chg="mod">
          <ac:chgData name="Giuseppe Di Battista" userId="58bebec1-7401-494e-9e51-e1347bbf0818" providerId="ADAL" clId="{C6872443-9AC2-4112-8B0A-E17EA83A5233}" dt="2022-12-07T08:29:23.834" v="476" actId="20577"/>
          <ac:spMkLst>
            <pc:docMk/>
            <pc:sldMk cId="0" sldId="332"/>
            <ac:spMk id="171011" creationId="{AC294537-A71B-C1DC-7816-49E08B3C4CA3}"/>
          </ac:spMkLst>
        </pc:spChg>
      </pc:sldChg>
      <pc:sldChg chg="modSp mod">
        <pc:chgData name="Giuseppe Di Battista" userId="58bebec1-7401-494e-9e51-e1347bbf0818" providerId="ADAL" clId="{C6872443-9AC2-4112-8B0A-E17EA83A5233}" dt="2022-12-07T09:00:14.329" v="892" actId="20577"/>
        <pc:sldMkLst>
          <pc:docMk/>
          <pc:sldMk cId="1243179976" sldId="334"/>
        </pc:sldMkLst>
        <pc:spChg chg="mod">
          <ac:chgData name="Giuseppe Di Battista" userId="58bebec1-7401-494e-9e51-e1347bbf0818" providerId="ADAL" clId="{C6872443-9AC2-4112-8B0A-E17EA83A5233}" dt="2022-12-07T09:00:14.329" v="892" actId="20577"/>
          <ac:spMkLst>
            <pc:docMk/>
            <pc:sldMk cId="1243179976" sldId="334"/>
            <ac:spMk id="211970" creationId="{EDFD10A7-4F6B-B00A-C376-DC850B6EF276}"/>
          </ac:spMkLst>
        </pc:spChg>
      </pc:sldChg>
      <pc:sldChg chg="modSp mod">
        <pc:chgData name="Giuseppe Di Battista" userId="58bebec1-7401-494e-9e51-e1347bbf0818" providerId="ADAL" clId="{C6872443-9AC2-4112-8B0A-E17EA83A5233}" dt="2022-12-07T09:22:48.297" v="1197" actId="20577"/>
        <pc:sldMkLst>
          <pc:docMk/>
          <pc:sldMk cId="878801802" sldId="335"/>
        </pc:sldMkLst>
        <pc:spChg chg="mod">
          <ac:chgData name="Giuseppe Di Battista" userId="58bebec1-7401-494e-9e51-e1347bbf0818" providerId="ADAL" clId="{C6872443-9AC2-4112-8B0A-E17EA83A5233}" dt="2022-12-07T09:22:48.297" v="1197" actId="20577"/>
          <ac:spMkLst>
            <pc:docMk/>
            <pc:sldMk cId="878801802" sldId="335"/>
            <ac:spMk id="211970" creationId="{EDFD10A7-4F6B-B00A-C376-DC850B6EF276}"/>
          </ac:spMkLst>
        </pc:spChg>
      </pc:sldChg>
      <pc:sldChg chg="del">
        <pc:chgData name="Giuseppe Di Battista" userId="58bebec1-7401-494e-9e51-e1347bbf0818" providerId="ADAL" clId="{C6872443-9AC2-4112-8B0A-E17EA83A5233}" dt="2022-12-07T09:19:59.089" v="1151" actId="47"/>
        <pc:sldMkLst>
          <pc:docMk/>
          <pc:sldMk cId="3040656654" sldId="336"/>
        </pc:sldMkLst>
      </pc:sldChg>
      <pc:sldChg chg="del">
        <pc:chgData name="Giuseppe Di Battista" userId="58bebec1-7401-494e-9e51-e1347bbf0818" providerId="ADAL" clId="{C6872443-9AC2-4112-8B0A-E17EA83A5233}" dt="2022-12-07T09:04:05.337" v="932" actId="47"/>
        <pc:sldMkLst>
          <pc:docMk/>
          <pc:sldMk cId="1045198854" sldId="337"/>
        </pc:sldMkLst>
      </pc:sldChg>
      <pc:sldChg chg="modSp mod">
        <pc:chgData name="Giuseppe Di Battista" userId="58bebec1-7401-494e-9e51-e1347bbf0818" providerId="ADAL" clId="{C6872443-9AC2-4112-8B0A-E17EA83A5233}" dt="2022-12-07T10:14:58.170" v="1476" actId="20577"/>
        <pc:sldMkLst>
          <pc:docMk/>
          <pc:sldMk cId="833789466" sldId="344"/>
        </pc:sldMkLst>
        <pc:spChg chg="mod">
          <ac:chgData name="Giuseppe Di Battista" userId="58bebec1-7401-494e-9e51-e1347bbf0818" providerId="ADAL" clId="{C6872443-9AC2-4112-8B0A-E17EA83A5233}" dt="2022-12-07T10:14:58.170" v="1476" actId="20577"/>
          <ac:spMkLst>
            <pc:docMk/>
            <pc:sldMk cId="833789466" sldId="344"/>
            <ac:spMk id="165891" creationId="{CC408393-80F8-E891-39E3-7C45FB3EC434}"/>
          </ac:spMkLst>
        </pc:spChg>
      </pc:sldChg>
      <pc:sldChg chg="modSp mod">
        <pc:chgData name="Giuseppe Di Battista" userId="58bebec1-7401-494e-9e51-e1347bbf0818" providerId="ADAL" clId="{C6872443-9AC2-4112-8B0A-E17EA83A5233}" dt="2022-12-07T09:32:22.458" v="1313" actId="20577"/>
        <pc:sldMkLst>
          <pc:docMk/>
          <pc:sldMk cId="3243450866" sldId="345"/>
        </pc:sldMkLst>
        <pc:spChg chg="mod">
          <ac:chgData name="Giuseppe Di Battista" userId="58bebec1-7401-494e-9e51-e1347bbf0818" providerId="ADAL" clId="{C6872443-9AC2-4112-8B0A-E17EA83A5233}" dt="2022-12-07T09:32:22.458" v="1313" actId="20577"/>
          <ac:spMkLst>
            <pc:docMk/>
            <pc:sldMk cId="3243450866" sldId="345"/>
            <ac:spMk id="3" creationId="{37B5712B-C9FA-C6BC-49E1-32D415257408}"/>
          </ac:spMkLst>
        </pc:spChg>
      </pc:sldChg>
      <pc:sldChg chg="modSp mod">
        <pc:chgData name="Giuseppe Di Battista" userId="58bebec1-7401-494e-9e51-e1347bbf0818" providerId="ADAL" clId="{C6872443-9AC2-4112-8B0A-E17EA83A5233}" dt="2022-12-07T10:17:04.460" v="1530" actId="20577"/>
        <pc:sldMkLst>
          <pc:docMk/>
          <pc:sldMk cId="1350320239" sldId="346"/>
        </pc:sldMkLst>
        <pc:spChg chg="mod">
          <ac:chgData name="Giuseppe Di Battista" userId="58bebec1-7401-494e-9e51-e1347bbf0818" providerId="ADAL" clId="{C6872443-9AC2-4112-8B0A-E17EA83A5233}" dt="2022-12-07T10:17:04.460" v="1530" actId="20577"/>
          <ac:spMkLst>
            <pc:docMk/>
            <pc:sldMk cId="1350320239" sldId="346"/>
            <ac:spMk id="3" creationId="{BCFACCEF-2B17-DE34-C0E2-E0105F85D974}"/>
          </ac:spMkLst>
        </pc:spChg>
      </pc:sldChg>
      <pc:sldChg chg="modSp mod">
        <pc:chgData name="Giuseppe Di Battista" userId="58bebec1-7401-494e-9e51-e1347bbf0818" providerId="ADAL" clId="{C6872443-9AC2-4112-8B0A-E17EA83A5233}" dt="2022-12-07T10:18:23.356" v="1571" actId="6549"/>
        <pc:sldMkLst>
          <pc:docMk/>
          <pc:sldMk cId="2397490696" sldId="347"/>
        </pc:sldMkLst>
        <pc:spChg chg="mod">
          <ac:chgData name="Giuseppe Di Battista" userId="58bebec1-7401-494e-9e51-e1347bbf0818" providerId="ADAL" clId="{C6872443-9AC2-4112-8B0A-E17EA83A5233}" dt="2022-12-07T10:18:23.356" v="1571" actId="6549"/>
          <ac:spMkLst>
            <pc:docMk/>
            <pc:sldMk cId="2397490696" sldId="347"/>
            <ac:spMk id="3" creationId="{54292923-79DE-F59C-D054-507A2193D8C4}"/>
          </ac:spMkLst>
        </pc:spChg>
      </pc:sldChg>
      <pc:sldChg chg="modSp mod">
        <pc:chgData name="Giuseppe Di Battista" userId="58bebec1-7401-494e-9e51-e1347bbf0818" providerId="ADAL" clId="{C6872443-9AC2-4112-8B0A-E17EA83A5233}" dt="2022-12-07T10:25:07.132" v="1759" actId="20577"/>
        <pc:sldMkLst>
          <pc:docMk/>
          <pc:sldMk cId="530336413" sldId="348"/>
        </pc:sldMkLst>
        <pc:spChg chg="mod">
          <ac:chgData name="Giuseppe Di Battista" userId="58bebec1-7401-494e-9e51-e1347bbf0818" providerId="ADAL" clId="{C6872443-9AC2-4112-8B0A-E17EA83A5233}" dt="2022-12-07T10:24:55.083" v="1758" actId="20577"/>
          <ac:spMkLst>
            <pc:docMk/>
            <pc:sldMk cId="530336413" sldId="348"/>
            <ac:spMk id="2" creationId="{50E245A7-4677-1AAE-B257-961208AD598E}"/>
          </ac:spMkLst>
        </pc:spChg>
        <pc:spChg chg="mod">
          <ac:chgData name="Giuseppe Di Battista" userId="58bebec1-7401-494e-9e51-e1347bbf0818" providerId="ADAL" clId="{C6872443-9AC2-4112-8B0A-E17EA83A5233}" dt="2022-12-07T10:25:07.132" v="1759" actId="20577"/>
          <ac:spMkLst>
            <pc:docMk/>
            <pc:sldMk cId="530336413" sldId="348"/>
            <ac:spMk id="3" creationId="{B5BF9AA1-9545-7D80-49E3-28AC9FF86A55}"/>
          </ac:spMkLst>
        </pc:spChg>
      </pc:sldChg>
      <pc:sldChg chg="modSp mod">
        <pc:chgData name="Giuseppe Di Battista" userId="58bebec1-7401-494e-9e51-e1347bbf0818" providerId="ADAL" clId="{C6872443-9AC2-4112-8B0A-E17EA83A5233}" dt="2022-12-07T10:23:51.557" v="1743"/>
        <pc:sldMkLst>
          <pc:docMk/>
          <pc:sldMk cId="730934462" sldId="349"/>
        </pc:sldMkLst>
        <pc:spChg chg="mod">
          <ac:chgData name="Giuseppe Di Battista" userId="58bebec1-7401-494e-9e51-e1347bbf0818" providerId="ADAL" clId="{C6872443-9AC2-4112-8B0A-E17EA83A5233}" dt="2022-12-07T10:23:51.557" v="1743"/>
          <ac:spMkLst>
            <pc:docMk/>
            <pc:sldMk cId="730934462" sldId="349"/>
            <ac:spMk id="3" creationId="{C6D623B0-8748-EBF9-4F3A-032FAAC8FAF8}"/>
          </ac:spMkLst>
        </pc:spChg>
      </pc:sldChg>
      <pc:sldChg chg="modSp mod">
        <pc:chgData name="Giuseppe Di Battista" userId="58bebec1-7401-494e-9e51-e1347bbf0818" providerId="ADAL" clId="{C6872443-9AC2-4112-8B0A-E17EA83A5233}" dt="2022-12-07T08:10:55.401" v="27" actId="20577"/>
        <pc:sldMkLst>
          <pc:docMk/>
          <pc:sldMk cId="687068468" sldId="350"/>
        </pc:sldMkLst>
        <pc:spChg chg="mod">
          <ac:chgData name="Giuseppe Di Battista" userId="58bebec1-7401-494e-9e51-e1347bbf0818" providerId="ADAL" clId="{C6872443-9AC2-4112-8B0A-E17EA83A5233}" dt="2022-12-07T08:10:49.975" v="14" actId="20577"/>
          <ac:spMkLst>
            <pc:docMk/>
            <pc:sldMk cId="687068468" sldId="350"/>
            <ac:spMk id="5" creationId="{66E00F21-2EED-F411-6926-86EF252DBC4F}"/>
          </ac:spMkLst>
        </pc:spChg>
        <pc:spChg chg="mod">
          <ac:chgData name="Giuseppe Di Battista" userId="58bebec1-7401-494e-9e51-e1347bbf0818" providerId="ADAL" clId="{C6872443-9AC2-4112-8B0A-E17EA83A5233}" dt="2022-12-07T08:10:55.401" v="27" actId="20577"/>
          <ac:spMkLst>
            <pc:docMk/>
            <pc:sldMk cId="687068468" sldId="350"/>
            <ac:spMk id="6" creationId="{89D0B73E-A645-D839-626B-E013F7AB4175}"/>
          </ac:spMkLst>
        </pc:spChg>
      </pc:sldChg>
      <pc:sldChg chg="modSp">
        <pc:chgData name="Giuseppe Di Battista" userId="58bebec1-7401-494e-9e51-e1347bbf0818" providerId="ADAL" clId="{C6872443-9AC2-4112-8B0A-E17EA83A5233}" dt="2022-12-07T09:01:52.573" v="893" actId="114"/>
        <pc:sldMkLst>
          <pc:docMk/>
          <pc:sldMk cId="2951988457" sldId="352"/>
        </pc:sldMkLst>
        <pc:spChg chg="mod">
          <ac:chgData name="Giuseppe Di Battista" userId="58bebec1-7401-494e-9e51-e1347bbf0818" providerId="ADAL" clId="{C6872443-9AC2-4112-8B0A-E17EA83A5233}" dt="2022-12-07T09:01:52.573" v="893" actId="114"/>
          <ac:spMkLst>
            <pc:docMk/>
            <pc:sldMk cId="2951988457" sldId="352"/>
            <ac:spMk id="3" creationId="{DB64E548-FAE8-6EF0-6595-C5869862D553}"/>
          </ac:spMkLst>
        </pc:spChg>
      </pc:sldChg>
      <pc:sldChg chg="modSp mod">
        <pc:chgData name="Giuseppe Di Battista" userId="58bebec1-7401-494e-9e51-e1347bbf0818" providerId="ADAL" clId="{C6872443-9AC2-4112-8B0A-E17EA83A5233}" dt="2022-12-07T09:07:35.529" v="990" actId="20577"/>
        <pc:sldMkLst>
          <pc:docMk/>
          <pc:sldMk cId="2184363516" sldId="353"/>
        </pc:sldMkLst>
        <pc:graphicFrameChg chg="modGraphic">
          <ac:chgData name="Giuseppe Di Battista" userId="58bebec1-7401-494e-9e51-e1347bbf0818" providerId="ADAL" clId="{C6872443-9AC2-4112-8B0A-E17EA83A5233}" dt="2022-12-07T09:07:35.529" v="990" actId="20577"/>
          <ac:graphicFrameMkLst>
            <pc:docMk/>
            <pc:sldMk cId="2184363516" sldId="353"/>
            <ac:graphicFrameMk id="208949" creationId="{E3830026-0864-DACC-39BB-4973D2DA292C}"/>
          </ac:graphicFrameMkLst>
        </pc:graphicFrameChg>
      </pc:sldChg>
      <pc:sldChg chg="modSp mod">
        <pc:chgData name="Giuseppe Di Battista" userId="58bebec1-7401-494e-9e51-e1347bbf0818" providerId="ADAL" clId="{C6872443-9AC2-4112-8B0A-E17EA83A5233}" dt="2022-12-07T09:16:43.836" v="1090" actId="20577"/>
        <pc:sldMkLst>
          <pc:docMk/>
          <pc:sldMk cId="132606525" sldId="354"/>
        </pc:sldMkLst>
        <pc:spChg chg="mod">
          <ac:chgData name="Giuseppe Di Battista" userId="58bebec1-7401-494e-9e51-e1347bbf0818" providerId="ADAL" clId="{C6872443-9AC2-4112-8B0A-E17EA83A5233}" dt="2022-12-07T09:16:43.836" v="1090" actId="20577"/>
          <ac:spMkLst>
            <pc:docMk/>
            <pc:sldMk cId="132606525" sldId="354"/>
            <ac:spMk id="3" creationId="{5218315C-2356-D6C7-BEF9-0761DFDE93AD}"/>
          </ac:spMkLst>
        </pc:spChg>
      </pc:sldChg>
      <pc:sldChg chg="modSp mod">
        <pc:chgData name="Giuseppe Di Battista" userId="58bebec1-7401-494e-9e51-e1347bbf0818" providerId="ADAL" clId="{C6872443-9AC2-4112-8B0A-E17EA83A5233}" dt="2022-12-07T09:20:54.123" v="1166" actId="20577"/>
        <pc:sldMkLst>
          <pc:docMk/>
          <pc:sldMk cId="1175656640" sldId="355"/>
        </pc:sldMkLst>
        <pc:spChg chg="mod">
          <ac:chgData name="Giuseppe Di Battista" userId="58bebec1-7401-494e-9e51-e1347bbf0818" providerId="ADAL" clId="{C6872443-9AC2-4112-8B0A-E17EA83A5233}" dt="2022-12-07T09:20:54.123" v="1166" actId="20577"/>
          <ac:spMkLst>
            <pc:docMk/>
            <pc:sldMk cId="1175656640" sldId="355"/>
            <ac:spMk id="235536" creationId="{D89D6D05-58A2-9581-6AB2-3077A39DB538}"/>
          </ac:spMkLst>
        </pc:spChg>
      </pc:sldChg>
      <pc:sldChg chg="modSp mod">
        <pc:chgData name="Giuseppe Di Battista" userId="58bebec1-7401-494e-9e51-e1347bbf0818" providerId="ADAL" clId="{C6872443-9AC2-4112-8B0A-E17EA83A5233}" dt="2022-12-07T09:13:45.804" v="1081" actId="6549"/>
        <pc:sldMkLst>
          <pc:docMk/>
          <pc:sldMk cId="1163512884" sldId="356"/>
        </pc:sldMkLst>
        <pc:spChg chg="mod">
          <ac:chgData name="Giuseppe Di Battista" userId="58bebec1-7401-494e-9e51-e1347bbf0818" providerId="ADAL" clId="{C6872443-9AC2-4112-8B0A-E17EA83A5233}" dt="2022-12-07T09:13:45.804" v="1081" actId="6549"/>
          <ac:spMkLst>
            <pc:docMk/>
            <pc:sldMk cId="1163512884" sldId="356"/>
            <ac:spMk id="207875" creationId="{2E2AD4B1-CB89-62D8-8751-74AF787F7292}"/>
          </ac:spMkLst>
        </pc:spChg>
      </pc:sldChg>
      <pc:sldChg chg="addSp modSp mod">
        <pc:chgData name="Giuseppe Di Battista" userId="58bebec1-7401-494e-9e51-e1347bbf0818" providerId="ADAL" clId="{C6872443-9AC2-4112-8B0A-E17EA83A5233}" dt="2022-12-07T09:03:08.744" v="931" actId="1076"/>
        <pc:sldMkLst>
          <pc:docMk/>
          <pc:sldMk cId="263981969" sldId="358"/>
        </pc:sldMkLst>
        <pc:spChg chg="add mod">
          <ac:chgData name="Giuseppe Di Battista" userId="58bebec1-7401-494e-9e51-e1347bbf0818" providerId="ADAL" clId="{C6872443-9AC2-4112-8B0A-E17EA83A5233}" dt="2022-12-07T09:03:08.744" v="931" actId="1076"/>
          <ac:spMkLst>
            <pc:docMk/>
            <pc:sldMk cId="263981969" sldId="358"/>
            <ac:spMk id="4" creationId="{FBE8EC01-5EEE-5D09-1883-06ECBCEC65BD}"/>
          </ac:spMkLst>
        </pc:spChg>
      </pc:sldChg>
      <pc:sldChg chg="modSp mod">
        <pc:chgData name="Giuseppe Di Battista" userId="58bebec1-7401-494e-9e51-e1347bbf0818" providerId="ADAL" clId="{C6872443-9AC2-4112-8B0A-E17EA83A5233}" dt="2022-12-07T10:26:18.699" v="1760" actId="20577"/>
        <pc:sldMkLst>
          <pc:docMk/>
          <pc:sldMk cId="2558882171" sldId="359"/>
        </pc:sldMkLst>
        <pc:spChg chg="mod">
          <ac:chgData name="Giuseppe Di Battista" userId="58bebec1-7401-494e-9e51-e1347bbf0818" providerId="ADAL" clId="{C6872443-9AC2-4112-8B0A-E17EA83A5233}" dt="2022-12-07T10:26:18.699" v="1760" actId="20577"/>
          <ac:spMkLst>
            <pc:docMk/>
            <pc:sldMk cId="2558882171" sldId="359"/>
            <ac:spMk id="3" creationId="{2C0C005B-D9C6-2BF4-D196-9757AB69B593}"/>
          </ac:spMkLst>
        </pc:spChg>
      </pc:sldChg>
      <pc:sldChg chg="modSp mod">
        <pc:chgData name="Giuseppe Di Battista" userId="58bebec1-7401-494e-9e51-e1347bbf0818" providerId="ADAL" clId="{C6872443-9AC2-4112-8B0A-E17EA83A5233}" dt="2022-12-13T16:05:18.858" v="2787" actId="20577"/>
        <pc:sldMkLst>
          <pc:docMk/>
          <pc:sldMk cId="2840471639" sldId="360"/>
        </pc:sldMkLst>
        <pc:spChg chg="mod">
          <ac:chgData name="Giuseppe Di Battista" userId="58bebec1-7401-494e-9e51-e1347bbf0818" providerId="ADAL" clId="{C6872443-9AC2-4112-8B0A-E17EA83A5233}" dt="2022-12-13T16:05:18.858" v="2787" actId="20577"/>
          <ac:spMkLst>
            <pc:docMk/>
            <pc:sldMk cId="2840471639" sldId="360"/>
            <ac:spMk id="3" creationId="{2B6A8E52-8B95-619B-BF05-38E111CB525E}"/>
          </ac:spMkLst>
        </pc:spChg>
      </pc:sldChg>
      <pc:sldChg chg="modSp mod">
        <pc:chgData name="Giuseppe Di Battista" userId="58bebec1-7401-494e-9e51-e1347bbf0818" providerId="ADAL" clId="{C6872443-9AC2-4112-8B0A-E17EA83A5233}" dt="2022-12-07T10:27:14.125" v="1761" actId="20577"/>
        <pc:sldMkLst>
          <pc:docMk/>
          <pc:sldMk cId="1051386290" sldId="362"/>
        </pc:sldMkLst>
        <pc:spChg chg="mod">
          <ac:chgData name="Giuseppe Di Battista" userId="58bebec1-7401-494e-9e51-e1347bbf0818" providerId="ADAL" clId="{C6872443-9AC2-4112-8B0A-E17EA83A5233}" dt="2022-12-07T10:27:14.125" v="1761" actId="20577"/>
          <ac:spMkLst>
            <pc:docMk/>
            <pc:sldMk cId="1051386290" sldId="362"/>
            <ac:spMk id="3" creationId="{7E3A7BA4-77C9-36A9-B4CF-033872493434}"/>
          </ac:spMkLst>
        </pc:spChg>
      </pc:sldChg>
      <pc:sldChg chg="modSp mod">
        <pc:chgData name="Giuseppe Di Battista" userId="58bebec1-7401-494e-9e51-e1347bbf0818" providerId="ADAL" clId="{C6872443-9AC2-4112-8B0A-E17EA83A5233}" dt="2022-12-07T08:18:23.675" v="299" actId="20577"/>
        <pc:sldMkLst>
          <pc:docMk/>
          <pc:sldMk cId="3515272872" sldId="365"/>
        </pc:sldMkLst>
        <pc:spChg chg="mod">
          <ac:chgData name="Giuseppe Di Battista" userId="58bebec1-7401-494e-9e51-e1347bbf0818" providerId="ADAL" clId="{C6872443-9AC2-4112-8B0A-E17EA83A5233}" dt="2022-12-07T08:18:23.675" v="299" actId="20577"/>
          <ac:spMkLst>
            <pc:docMk/>
            <pc:sldMk cId="3515272872" sldId="365"/>
            <ac:spMk id="3" creationId="{612D1D54-D03F-AEA8-AFEE-588A4E4A5E64}"/>
          </ac:spMkLst>
        </pc:spChg>
      </pc:sldChg>
      <pc:sldChg chg="modSp mod">
        <pc:chgData name="Giuseppe Di Battista" userId="58bebec1-7401-494e-9e51-e1347bbf0818" providerId="ADAL" clId="{C6872443-9AC2-4112-8B0A-E17EA83A5233}" dt="2022-12-07T08:21:46.903" v="377" actId="6549"/>
        <pc:sldMkLst>
          <pc:docMk/>
          <pc:sldMk cId="1981815084" sldId="366"/>
        </pc:sldMkLst>
        <pc:spChg chg="mod">
          <ac:chgData name="Giuseppe Di Battista" userId="58bebec1-7401-494e-9e51-e1347bbf0818" providerId="ADAL" clId="{C6872443-9AC2-4112-8B0A-E17EA83A5233}" dt="2022-12-07T08:21:46.903" v="377" actId="6549"/>
          <ac:spMkLst>
            <pc:docMk/>
            <pc:sldMk cId="1981815084" sldId="366"/>
            <ac:spMk id="3" creationId="{A26917B1-213E-6B87-DB3A-1E2428C8CFA5}"/>
          </ac:spMkLst>
        </pc:spChg>
      </pc:sldChg>
      <pc:sldChg chg="modSp mod">
        <pc:chgData name="Giuseppe Di Battista" userId="58bebec1-7401-494e-9e51-e1347bbf0818" providerId="ADAL" clId="{C6872443-9AC2-4112-8B0A-E17EA83A5233}" dt="2022-12-07T08:23:02.204" v="395" actId="14"/>
        <pc:sldMkLst>
          <pc:docMk/>
          <pc:sldMk cId="317986360" sldId="367"/>
        </pc:sldMkLst>
        <pc:spChg chg="mod">
          <ac:chgData name="Giuseppe Di Battista" userId="58bebec1-7401-494e-9e51-e1347bbf0818" providerId="ADAL" clId="{C6872443-9AC2-4112-8B0A-E17EA83A5233}" dt="2022-12-07T08:23:02.204" v="395" actId="14"/>
          <ac:spMkLst>
            <pc:docMk/>
            <pc:sldMk cId="317986360" sldId="367"/>
            <ac:spMk id="3" creationId="{CB55CB8F-C218-E51E-72D0-D7437F4C1647}"/>
          </ac:spMkLst>
        </pc:spChg>
      </pc:sldChg>
      <pc:sldChg chg="modSp mod">
        <pc:chgData name="Giuseppe Di Battista" userId="58bebec1-7401-494e-9e51-e1347bbf0818" providerId="ADAL" clId="{C6872443-9AC2-4112-8B0A-E17EA83A5233}" dt="2022-12-13T16:13:29.223" v="2792" actId="6549"/>
        <pc:sldMkLst>
          <pc:docMk/>
          <pc:sldMk cId="3809730248" sldId="370"/>
        </pc:sldMkLst>
        <pc:spChg chg="mod">
          <ac:chgData name="Giuseppe Di Battista" userId="58bebec1-7401-494e-9e51-e1347bbf0818" providerId="ADAL" clId="{C6872443-9AC2-4112-8B0A-E17EA83A5233}" dt="2022-12-13T16:13:29.223" v="2792" actId="6549"/>
          <ac:spMkLst>
            <pc:docMk/>
            <pc:sldMk cId="3809730248" sldId="370"/>
            <ac:spMk id="3" creationId="{0FE477C0-0DFE-0FCA-128C-C0A257075F1C}"/>
          </ac:spMkLst>
        </pc:spChg>
      </pc:sldChg>
      <pc:sldChg chg="modSp mod">
        <pc:chgData name="Giuseppe Di Battista" userId="58bebec1-7401-494e-9e51-e1347bbf0818" providerId="ADAL" clId="{C6872443-9AC2-4112-8B0A-E17EA83A5233}" dt="2022-12-13T16:34:05.340" v="3293" actId="15"/>
        <pc:sldMkLst>
          <pc:docMk/>
          <pc:sldMk cId="2267047333" sldId="372"/>
        </pc:sldMkLst>
        <pc:spChg chg="mod">
          <ac:chgData name="Giuseppe Di Battista" userId="58bebec1-7401-494e-9e51-e1347bbf0818" providerId="ADAL" clId="{C6872443-9AC2-4112-8B0A-E17EA83A5233}" dt="2022-12-13T16:25:53.722" v="3095" actId="20577"/>
          <ac:spMkLst>
            <pc:docMk/>
            <pc:sldMk cId="2267047333" sldId="372"/>
            <ac:spMk id="2" creationId="{55FDD5C0-5629-02EA-79B5-ACF142EE2AFB}"/>
          </ac:spMkLst>
        </pc:spChg>
        <pc:spChg chg="mod">
          <ac:chgData name="Giuseppe Di Battista" userId="58bebec1-7401-494e-9e51-e1347bbf0818" providerId="ADAL" clId="{C6872443-9AC2-4112-8B0A-E17EA83A5233}" dt="2022-12-13T16:34:05.340" v="3293" actId="15"/>
          <ac:spMkLst>
            <pc:docMk/>
            <pc:sldMk cId="2267047333" sldId="372"/>
            <ac:spMk id="3" creationId="{78439226-3BB0-0B05-CFA6-CE7187E4CFAC}"/>
          </ac:spMkLst>
        </pc:spChg>
      </pc:sldChg>
      <pc:sldChg chg="modSp mod">
        <pc:chgData name="Giuseppe Di Battista" userId="58bebec1-7401-494e-9e51-e1347bbf0818" providerId="ADAL" clId="{C6872443-9AC2-4112-8B0A-E17EA83A5233}" dt="2022-12-13T16:50:50.859" v="3643" actId="20577"/>
        <pc:sldMkLst>
          <pc:docMk/>
          <pc:sldMk cId="1112699219" sldId="373"/>
        </pc:sldMkLst>
        <pc:spChg chg="mod">
          <ac:chgData name="Giuseppe Di Battista" userId="58bebec1-7401-494e-9e51-e1347bbf0818" providerId="ADAL" clId="{C6872443-9AC2-4112-8B0A-E17EA83A5233}" dt="2022-12-13T16:50:50.859" v="3643" actId="20577"/>
          <ac:spMkLst>
            <pc:docMk/>
            <pc:sldMk cId="1112699219" sldId="373"/>
            <ac:spMk id="3" creationId="{BFC3BC7F-0B52-8679-D21A-AC6DC10984C3}"/>
          </ac:spMkLst>
        </pc:spChg>
      </pc:sldChg>
      <pc:sldChg chg="modSp mod">
        <pc:chgData name="Giuseppe Di Battista" userId="58bebec1-7401-494e-9e51-e1347bbf0818" providerId="ADAL" clId="{C6872443-9AC2-4112-8B0A-E17EA83A5233}" dt="2022-12-13T16:41:42.335" v="3560" actId="20577"/>
        <pc:sldMkLst>
          <pc:docMk/>
          <pc:sldMk cId="234039205" sldId="374"/>
        </pc:sldMkLst>
        <pc:spChg chg="mod">
          <ac:chgData name="Giuseppe Di Battista" userId="58bebec1-7401-494e-9e51-e1347bbf0818" providerId="ADAL" clId="{C6872443-9AC2-4112-8B0A-E17EA83A5233}" dt="2022-12-13T16:41:11.640" v="3497" actId="20577"/>
          <ac:spMkLst>
            <pc:docMk/>
            <pc:sldMk cId="234039205" sldId="374"/>
            <ac:spMk id="2" creationId="{131F5A25-AC81-65CC-86E1-5DB163F4ACCB}"/>
          </ac:spMkLst>
        </pc:spChg>
        <pc:spChg chg="mod">
          <ac:chgData name="Giuseppe Di Battista" userId="58bebec1-7401-494e-9e51-e1347bbf0818" providerId="ADAL" clId="{C6872443-9AC2-4112-8B0A-E17EA83A5233}" dt="2022-12-13T16:41:42.335" v="3560" actId="20577"/>
          <ac:spMkLst>
            <pc:docMk/>
            <pc:sldMk cId="234039205" sldId="374"/>
            <ac:spMk id="3" creationId="{94D8752F-8DED-6CE9-3CA8-695E80E2A037}"/>
          </ac:spMkLst>
        </pc:spChg>
      </pc:sldChg>
      <pc:sldChg chg="modSp mod">
        <pc:chgData name="Giuseppe Di Battista" userId="58bebec1-7401-494e-9e51-e1347bbf0818" providerId="ADAL" clId="{C6872443-9AC2-4112-8B0A-E17EA83A5233}" dt="2022-12-07T10:12:12.645" v="1420" actId="6549"/>
        <pc:sldMkLst>
          <pc:docMk/>
          <pc:sldMk cId="4177397567" sldId="377"/>
        </pc:sldMkLst>
        <pc:spChg chg="mod">
          <ac:chgData name="Giuseppe Di Battista" userId="58bebec1-7401-494e-9e51-e1347bbf0818" providerId="ADAL" clId="{C6872443-9AC2-4112-8B0A-E17EA83A5233}" dt="2022-12-07T10:11:48.745" v="1419" actId="20577"/>
          <ac:spMkLst>
            <pc:docMk/>
            <pc:sldMk cId="4177397567" sldId="377"/>
            <ac:spMk id="171010" creationId="{A279F324-0DF1-69CA-82ED-7575171AD90E}"/>
          </ac:spMkLst>
        </pc:spChg>
        <pc:spChg chg="mod">
          <ac:chgData name="Giuseppe Di Battista" userId="58bebec1-7401-494e-9e51-e1347bbf0818" providerId="ADAL" clId="{C6872443-9AC2-4112-8B0A-E17EA83A5233}" dt="2022-12-07T10:12:12.645" v="1420" actId="6549"/>
          <ac:spMkLst>
            <pc:docMk/>
            <pc:sldMk cId="4177397567" sldId="377"/>
            <ac:spMk id="171011" creationId="{2A2F9D3C-7863-FC88-61A1-4A684FC0A17C}"/>
          </ac:spMkLst>
        </pc:spChg>
      </pc:sldChg>
      <pc:sldChg chg="modSp mod">
        <pc:chgData name="Giuseppe Di Battista" userId="58bebec1-7401-494e-9e51-e1347bbf0818" providerId="ADAL" clId="{C6872443-9AC2-4112-8B0A-E17EA83A5233}" dt="2022-12-07T09:09:26.460" v="1022" actId="6549"/>
        <pc:sldMkLst>
          <pc:docMk/>
          <pc:sldMk cId="4277905587" sldId="381"/>
        </pc:sldMkLst>
        <pc:spChg chg="mod">
          <ac:chgData name="Giuseppe Di Battista" userId="58bebec1-7401-494e-9e51-e1347bbf0818" providerId="ADAL" clId="{C6872443-9AC2-4112-8B0A-E17EA83A5233}" dt="2022-12-07T09:08:13.786" v="1002" actId="20577"/>
          <ac:spMkLst>
            <pc:docMk/>
            <pc:sldMk cId="4277905587" sldId="381"/>
            <ac:spMk id="2" creationId="{3C551495-2845-2D41-7F06-61340469A63C}"/>
          </ac:spMkLst>
        </pc:spChg>
        <pc:spChg chg="mod">
          <ac:chgData name="Giuseppe Di Battista" userId="58bebec1-7401-494e-9e51-e1347bbf0818" providerId="ADAL" clId="{C6872443-9AC2-4112-8B0A-E17EA83A5233}" dt="2022-12-07T09:09:26.460" v="1022" actId="6549"/>
          <ac:spMkLst>
            <pc:docMk/>
            <pc:sldMk cId="4277905587" sldId="381"/>
            <ac:spMk id="3" creationId="{BE1B5DEE-AB7B-DCD7-54E2-1613C33577F5}"/>
          </ac:spMkLst>
        </pc:spChg>
      </pc:sldChg>
      <pc:sldChg chg="modSp mod">
        <pc:chgData name="Giuseppe Di Battista" userId="58bebec1-7401-494e-9e51-e1347bbf0818" providerId="ADAL" clId="{C6872443-9AC2-4112-8B0A-E17EA83A5233}" dt="2022-12-07T09:34:19.659" v="1331" actId="20577"/>
        <pc:sldMkLst>
          <pc:docMk/>
          <pc:sldMk cId="1924747960" sldId="383"/>
        </pc:sldMkLst>
        <pc:spChg chg="mod">
          <ac:chgData name="Giuseppe Di Battista" userId="58bebec1-7401-494e-9e51-e1347bbf0818" providerId="ADAL" clId="{C6872443-9AC2-4112-8B0A-E17EA83A5233}" dt="2022-12-07T09:34:19.659" v="1331" actId="20577"/>
          <ac:spMkLst>
            <pc:docMk/>
            <pc:sldMk cId="1924747960" sldId="383"/>
            <ac:spMk id="3" creationId="{E324B1DB-3A6E-AF69-DDBF-15EF2A98DF7A}"/>
          </ac:spMkLst>
        </pc:spChg>
      </pc:sldChg>
      <pc:sldChg chg="modSp mod">
        <pc:chgData name="Giuseppe Di Battista" userId="58bebec1-7401-494e-9e51-e1347bbf0818" providerId="ADAL" clId="{C6872443-9AC2-4112-8B0A-E17EA83A5233}" dt="2022-12-07T08:44:21.162" v="645" actId="20577"/>
        <pc:sldMkLst>
          <pc:docMk/>
          <pc:sldMk cId="1406850179" sldId="391"/>
        </pc:sldMkLst>
        <pc:spChg chg="mod">
          <ac:chgData name="Giuseppe Di Battista" userId="58bebec1-7401-494e-9e51-e1347bbf0818" providerId="ADAL" clId="{C6872443-9AC2-4112-8B0A-E17EA83A5233}" dt="2022-12-07T08:32:37.402" v="503" actId="20577"/>
          <ac:spMkLst>
            <pc:docMk/>
            <pc:sldMk cId="1406850179" sldId="391"/>
            <ac:spMk id="2" creationId="{C504D010-6701-9C47-03DC-F225696EE2CB}"/>
          </ac:spMkLst>
        </pc:spChg>
        <pc:spChg chg="mod">
          <ac:chgData name="Giuseppe Di Battista" userId="58bebec1-7401-494e-9e51-e1347bbf0818" providerId="ADAL" clId="{C6872443-9AC2-4112-8B0A-E17EA83A5233}" dt="2022-12-07T08:44:21.162" v="645" actId="20577"/>
          <ac:spMkLst>
            <pc:docMk/>
            <pc:sldMk cId="1406850179" sldId="391"/>
            <ac:spMk id="3" creationId="{0B74ED4B-CE9D-6681-EDA8-827FC3359261}"/>
          </ac:spMkLst>
        </pc:spChg>
      </pc:sldChg>
      <pc:sldChg chg="modSp mod">
        <pc:chgData name="Giuseppe Di Battista" userId="58bebec1-7401-494e-9e51-e1347bbf0818" providerId="ADAL" clId="{C6872443-9AC2-4112-8B0A-E17EA83A5233}" dt="2022-12-07T08:43:59.311" v="637" actId="20577"/>
        <pc:sldMkLst>
          <pc:docMk/>
          <pc:sldMk cId="1404994537" sldId="392"/>
        </pc:sldMkLst>
        <pc:spChg chg="mod">
          <ac:chgData name="Giuseppe Di Battista" userId="58bebec1-7401-494e-9e51-e1347bbf0818" providerId="ADAL" clId="{C6872443-9AC2-4112-8B0A-E17EA83A5233}" dt="2022-12-07T08:31:30.699" v="496" actId="5793"/>
          <ac:spMkLst>
            <pc:docMk/>
            <pc:sldMk cId="1404994537" sldId="392"/>
            <ac:spMk id="2" creationId="{3539FC90-F68B-7497-5D02-7EAB3739B1AF}"/>
          </ac:spMkLst>
        </pc:spChg>
        <pc:spChg chg="mod">
          <ac:chgData name="Giuseppe Di Battista" userId="58bebec1-7401-494e-9e51-e1347bbf0818" providerId="ADAL" clId="{C6872443-9AC2-4112-8B0A-E17EA83A5233}" dt="2022-12-07T08:43:59.311" v="637" actId="20577"/>
          <ac:spMkLst>
            <pc:docMk/>
            <pc:sldMk cId="1404994537" sldId="392"/>
            <ac:spMk id="3" creationId="{1DB633AF-CE21-B485-16C1-31371AADBB52}"/>
          </ac:spMkLst>
        </pc:spChg>
      </pc:sldChg>
      <pc:sldChg chg="modSp mod">
        <pc:chgData name="Giuseppe Di Battista" userId="58bebec1-7401-494e-9e51-e1347bbf0818" providerId="ADAL" clId="{C6872443-9AC2-4112-8B0A-E17EA83A5233}" dt="2022-12-07T08:23:47.868" v="396" actId="20577"/>
        <pc:sldMkLst>
          <pc:docMk/>
          <pc:sldMk cId="2795381854" sldId="394"/>
        </pc:sldMkLst>
        <pc:spChg chg="mod">
          <ac:chgData name="Giuseppe Di Battista" userId="58bebec1-7401-494e-9e51-e1347bbf0818" providerId="ADAL" clId="{C6872443-9AC2-4112-8B0A-E17EA83A5233}" dt="2022-12-07T08:23:47.868" v="396" actId="20577"/>
          <ac:spMkLst>
            <pc:docMk/>
            <pc:sldMk cId="2795381854" sldId="394"/>
            <ac:spMk id="6" creationId="{89D0B73E-A645-D839-626B-E013F7AB4175}"/>
          </ac:spMkLst>
        </pc:spChg>
      </pc:sldChg>
      <pc:sldChg chg="modSp mod">
        <pc:chgData name="Giuseppe Di Battista" userId="58bebec1-7401-494e-9e51-e1347bbf0818" providerId="ADAL" clId="{C6872443-9AC2-4112-8B0A-E17EA83A5233}" dt="2022-12-07T08:25:28.266" v="417" actId="20577"/>
        <pc:sldMkLst>
          <pc:docMk/>
          <pc:sldMk cId="2841939796" sldId="395"/>
        </pc:sldMkLst>
        <pc:spChg chg="mod">
          <ac:chgData name="Giuseppe Di Battista" userId="58bebec1-7401-494e-9e51-e1347bbf0818" providerId="ADAL" clId="{C6872443-9AC2-4112-8B0A-E17EA83A5233}" dt="2022-12-07T08:25:28.266" v="417" actId="20577"/>
          <ac:spMkLst>
            <pc:docMk/>
            <pc:sldMk cId="2841939796" sldId="395"/>
            <ac:spMk id="5" creationId="{7F5E789D-6404-BA40-83DD-6888BBAA6D71}"/>
          </ac:spMkLst>
        </pc:spChg>
      </pc:sldChg>
      <pc:sldChg chg="modSp mod">
        <pc:chgData name="Giuseppe Di Battista" userId="58bebec1-7401-494e-9e51-e1347bbf0818" providerId="ADAL" clId="{C6872443-9AC2-4112-8B0A-E17EA83A5233}" dt="2022-12-07T08:25:33.229" v="418" actId="20577"/>
        <pc:sldMkLst>
          <pc:docMk/>
          <pc:sldMk cId="2175868645" sldId="398"/>
        </pc:sldMkLst>
        <pc:spChg chg="mod">
          <ac:chgData name="Giuseppe Di Battista" userId="58bebec1-7401-494e-9e51-e1347bbf0818" providerId="ADAL" clId="{C6872443-9AC2-4112-8B0A-E17EA83A5233}" dt="2022-12-07T08:25:33.229" v="418" actId="20577"/>
          <ac:spMkLst>
            <pc:docMk/>
            <pc:sldMk cId="2175868645" sldId="398"/>
            <ac:spMk id="172034" creationId="{57AE188A-CD86-437D-A851-23D550A74336}"/>
          </ac:spMkLst>
        </pc:spChg>
      </pc:sldChg>
      <pc:sldChg chg="addSp delSp modSp mod delAnim modAnim">
        <pc:chgData name="Giuseppe Di Battista" userId="58bebec1-7401-494e-9e51-e1347bbf0818" providerId="ADAL" clId="{C6872443-9AC2-4112-8B0A-E17EA83A5233}" dt="2022-12-13T16:52:24.860" v="3659" actId="1076"/>
        <pc:sldMkLst>
          <pc:docMk/>
          <pc:sldMk cId="2584686922" sldId="401"/>
        </pc:sldMkLst>
        <pc:spChg chg="del">
          <ac:chgData name="Giuseppe Di Battista" userId="58bebec1-7401-494e-9e51-e1347bbf0818" providerId="ADAL" clId="{C6872443-9AC2-4112-8B0A-E17EA83A5233}" dt="2022-12-13T16:51:20.095" v="3644" actId="478"/>
          <ac:spMkLst>
            <pc:docMk/>
            <pc:sldMk cId="2584686922" sldId="401"/>
            <ac:spMk id="3" creationId="{6E1C9B33-C9A5-1995-3FE6-6BD1FB670BD5}"/>
          </ac:spMkLst>
        </pc:spChg>
        <pc:spChg chg="del">
          <ac:chgData name="Giuseppe Di Battista" userId="58bebec1-7401-494e-9e51-e1347bbf0818" providerId="ADAL" clId="{C6872443-9AC2-4112-8B0A-E17EA83A5233}" dt="2022-12-13T16:51:29.308" v="3648" actId="478"/>
          <ac:spMkLst>
            <pc:docMk/>
            <pc:sldMk cId="2584686922" sldId="401"/>
            <ac:spMk id="4" creationId="{B5DECD0F-9C46-CB07-FEB4-AE67764BAA12}"/>
          </ac:spMkLst>
        </pc:spChg>
        <pc:spChg chg="del">
          <ac:chgData name="Giuseppe Di Battista" userId="58bebec1-7401-494e-9e51-e1347bbf0818" providerId="ADAL" clId="{C6872443-9AC2-4112-8B0A-E17EA83A5233}" dt="2022-12-13T16:51:42.091" v="3650" actId="478"/>
          <ac:spMkLst>
            <pc:docMk/>
            <pc:sldMk cId="2584686922" sldId="401"/>
            <ac:spMk id="5" creationId="{1F1DEE52-943D-3C1D-9BD3-94FC5AF29F1D}"/>
          </ac:spMkLst>
        </pc:spChg>
        <pc:spChg chg="del">
          <ac:chgData name="Giuseppe Di Battista" userId="58bebec1-7401-494e-9e51-e1347bbf0818" providerId="ADAL" clId="{C6872443-9AC2-4112-8B0A-E17EA83A5233}" dt="2022-12-13T16:51:51.115" v="3654" actId="478"/>
          <ac:spMkLst>
            <pc:docMk/>
            <pc:sldMk cId="2584686922" sldId="401"/>
            <ac:spMk id="7" creationId="{FAA31A4F-87BE-DF8B-7C22-D9A6180D3C5D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24" creationId="{9EE7B703-D154-0EB3-214A-CAA4593DF538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31" creationId="{2970B048-AE66-9A13-2042-7B023F22F732}"/>
          </ac:spMkLst>
        </pc:spChg>
        <pc:spChg chg="mod">
          <ac:chgData name="Giuseppe Di Battista" userId="58bebec1-7401-494e-9e51-e1347bbf0818" providerId="ADAL" clId="{C6872443-9AC2-4112-8B0A-E17EA83A5233}" dt="2022-12-13T16:52:04.214" v="3657" actId="1076"/>
          <ac:spMkLst>
            <pc:docMk/>
            <pc:sldMk cId="2584686922" sldId="401"/>
            <ac:spMk id="36" creationId="{BB37A29E-EA58-A367-21F5-F26D8274D126}"/>
          </ac:spMkLst>
        </pc:spChg>
        <pc:spChg chg="mod">
          <ac:chgData name="Giuseppe Di Battista" userId="58bebec1-7401-494e-9e51-e1347bbf0818" providerId="ADAL" clId="{C6872443-9AC2-4112-8B0A-E17EA83A5233}" dt="2022-12-13T16:52:00.701" v="3656" actId="1076"/>
          <ac:spMkLst>
            <pc:docMk/>
            <pc:sldMk cId="2584686922" sldId="401"/>
            <ac:spMk id="37" creationId="{13B0359A-9B86-6778-A8F1-1EF02DD1BE41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38" creationId="{A5EBCFAE-24A8-1FB9-8B60-31913F1C05F6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43" creationId="{AC43926F-748F-2AB9-8966-2FBE95EF53D2}"/>
          </ac:spMkLst>
        </pc:spChg>
        <pc:spChg chg="mod">
          <ac:chgData name="Giuseppe Di Battista" userId="58bebec1-7401-494e-9e51-e1347bbf0818" providerId="ADAL" clId="{C6872443-9AC2-4112-8B0A-E17EA83A5233}" dt="2022-12-13T16:52:19.884" v="3658" actId="1076"/>
          <ac:spMkLst>
            <pc:docMk/>
            <pc:sldMk cId="2584686922" sldId="401"/>
            <ac:spMk id="44" creationId="{274E9BD4-A8CC-024B-C5CF-61CA18966DEE}"/>
          </ac:spMkLst>
        </pc:spChg>
        <pc:spChg chg="mod">
          <ac:chgData name="Giuseppe Di Battista" userId="58bebec1-7401-494e-9e51-e1347bbf0818" providerId="ADAL" clId="{C6872443-9AC2-4112-8B0A-E17EA83A5233}" dt="2022-12-13T16:52:24.860" v="3659" actId="1076"/>
          <ac:spMkLst>
            <pc:docMk/>
            <pc:sldMk cId="2584686922" sldId="401"/>
            <ac:spMk id="45" creationId="{CAF7B281-8C51-7D08-BF35-583415167D16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48" creationId="{F634FFED-7EB8-4634-02A9-F91E48EBD6C3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49" creationId="{0DFC58D8-9BC8-A0E6-D90A-2098147A4273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50" creationId="{7E60E71D-F791-63B9-2E90-0D18A515159F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51" creationId="{6AA8113C-C891-2C4C-8899-CC077C88AD4D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55" creationId="{7D4933A7-19BF-4F4D-5468-03EE889D1093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56" creationId="{3440E0FB-947A-0E45-1945-062518B340C1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59" creationId="{976E74C8-B381-8251-3F65-375BE3DD2961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0" creationId="{3FB3029B-0BA7-0D21-D2EF-6BE334BE6CA9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1" creationId="{EFC3993C-AE05-000F-D97F-382B21DA8BFC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2" creationId="{059A874E-47AF-6057-8CF3-FA05FB1E09D6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3" creationId="{6CC403E6-C1FC-ACD6-6CB2-827AECFFD1B9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4" creationId="{F89DC7B5-EE4C-3610-E96E-351326539BC3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5" creationId="{7A9A7909-F28F-E2ED-6DEF-64F6E03FA5F8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6" creationId="{8B97BAC3-EA4F-52B6-7484-D5868DCF1942}"/>
          </ac:spMkLst>
        </pc:spChg>
        <pc:spChg chg="mod">
          <ac:chgData name="Giuseppe Di Battista" userId="58bebec1-7401-494e-9e51-e1347bbf0818" providerId="ADAL" clId="{C6872443-9AC2-4112-8B0A-E17EA83A5233}" dt="2022-12-13T16:51:47.766" v="3652" actId="1076"/>
          <ac:spMkLst>
            <pc:docMk/>
            <pc:sldMk cId="2584686922" sldId="401"/>
            <ac:spMk id="67" creationId="{6079D87E-3593-830B-0BC8-CE0626F22232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0" creationId="{B558473E-8373-50B7-6AD6-7AAA04390192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2" creationId="{03BF7E80-D436-E108-E06C-9D822E3AD291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3" creationId="{CD647414-B991-346C-DF18-46D7BBEA22E1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7" creationId="{77180215-DF58-36B3-5398-005A91576D43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8" creationId="{59232915-DBEA-C516-BEA2-7FBB92D4FB0E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79" creationId="{FFE37BB1-3AE4-0EC1-2E73-6867845329F8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0" creationId="{99C6C31E-3F34-BB79-A64B-3ABF08C1B7E2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1" creationId="{95424BA1-04AE-EFD6-4BE3-C31F2B5A2EFA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2" creationId="{CA1094B0-238F-7190-884A-BCB8936D6499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3" creationId="{D7500B3C-6119-127C-3157-A8068AF07B57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4" creationId="{F178ACC1-8DAB-EA89-D2A7-4FAAE33A28F8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5" creationId="{13CE1E6B-364D-9C5B-5918-5C6C8BF70D3A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6" creationId="{01D8BB96-89F1-5B38-4CAE-AE8F6DF4E988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7" creationId="{0961D11A-A743-6530-62D7-134DAEC806A8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8" creationId="{7F713DE1-C749-690F-84B3-B80E59DAA3D5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89" creationId="{D9923224-9D2B-A69B-232A-3AB1E27A1399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90" creationId="{0D722DFE-2C50-95E5-A649-1AD5A3509A53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91" creationId="{CF67BA7A-C9A9-F133-BD77-B37CDCA8FEEB}"/>
          </ac:spMkLst>
        </pc:spChg>
        <pc:spChg chg="mod">
          <ac:chgData name="Giuseppe Di Battista" userId="58bebec1-7401-494e-9e51-e1347bbf0818" providerId="ADAL" clId="{C6872443-9AC2-4112-8B0A-E17EA83A5233}" dt="2022-12-13T16:51:56.957" v="3655" actId="1076"/>
          <ac:spMkLst>
            <pc:docMk/>
            <pc:sldMk cId="2584686922" sldId="401"/>
            <ac:spMk id="92" creationId="{E0D82786-077D-70C7-F448-389A1DBA37B1}"/>
          </ac:spMkLst>
        </pc:spChg>
        <pc:grpChg chg="add 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21" creationId="{0E137F86-4C5D-8956-AFB4-1489274D7BC0}"/>
          </ac:grpSpMkLst>
        </pc:grpChg>
        <pc:grpChg chg="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22" creationId="{8ADB8A74-24CF-0BF4-E375-5B01A6A65940}"/>
          </ac:grpSpMkLst>
        </pc:grpChg>
        <pc:grpChg chg="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30" creationId="{0CCF5B7B-7C09-F2B4-4791-283544382280}"/>
          </ac:grpSpMkLst>
        </pc:grpChg>
        <pc:grpChg chg="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40" creationId="{4904E108-6FA5-C350-A6BA-468576BF3F73}"/>
          </ac:grpSpMkLst>
        </pc:grpChg>
        <pc:grpChg chg="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41" creationId="{D8072FCE-987A-73E1-7850-B6EEAE973EA5}"/>
          </ac:grpSpMkLst>
        </pc:grpChg>
        <pc:grpChg chg="mod">
          <ac:chgData name="Giuseppe Di Battista" userId="58bebec1-7401-494e-9e51-e1347bbf0818" providerId="ADAL" clId="{C6872443-9AC2-4112-8B0A-E17EA83A5233}" dt="2022-12-13T16:51:47.766" v="3652" actId="1076"/>
          <ac:grpSpMkLst>
            <pc:docMk/>
            <pc:sldMk cId="2584686922" sldId="401"/>
            <ac:grpSpMk id="42" creationId="{03D482B4-9FE0-6EA0-8A99-338E0135FBD9}"/>
          </ac:grpSpMkLst>
        </pc:grpChg>
        <pc:grpChg chg="add 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68" creationId="{91CE751A-25A9-3E3E-11E4-6F2026C65720}"/>
          </ac:grpSpMkLst>
        </pc:grpChg>
        <pc:grpChg chg="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69" creationId="{BC007FD5-7842-9643-0025-D21A6DDCA0CC}"/>
          </ac:grpSpMkLst>
        </pc:grpChg>
        <pc:grpChg chg="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71" creationId="{27FF34FB-F2F3-8C1A-6FF7-A750FF16BC25}"/>
          </ac:grpSpMkLst>
        </pc:grpChg>
        <pc:grpChg chg="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74" creationId="{0D290DF3-C0C3-C01E-7779-DEAAAE6B13EA}"/>
          </ac:grpSpMkLst>
        </pc:grpChg>
        <pc:grpChg chg="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75" creationId="{D83FAD67-0363-0BC9-BE07-E91F88D7E016}"/>
          </ac:grpSpMkLst>
        </pc:grpChg>
        <pc:grpChg chg="mod">
          <ac:chgData name="Giuseppe Di Battista" userId="58bebec1-7401-494e-9e51-e1347bbf0818" providerId="ADAL" clId="{C6872443-9AC2-4112-8B0A-E17EA83A5233}" dt="2022-12-13T16:51:56.957" v="3655" actId="1076"/>
          <ac:grpSpMkLst>
            <pc:docMk/>
            <pc:sldMk cId="2584686922" sldId="401"/>
            <ac:grpSpMk id="76" creationId="{162AD71B-FC2A-16D8-0BCA-047CFC912174}"/>
          </ac:grpSpMkLst>
        </pc:grpChg>
        <pc:picChg chg="add mod">
          <ac:chgData name="Giuseppe Di Battista" userId="58bebec1-7401-494e-9e51-e1347bbf0818" providerId="ADAL" clId="{C6872443-9AC2-4112-8B0A-E17EA83A5233}" dt="2022-12-13T16:51:25.174" v="3646" actId="1076"/>
          <ac:picMkLst>
            <pc:docMk/>
            <pc:sldMk cId="2584686922" sldId="401"/>
            <ac:picMk id="15" creationId="{983AD4F3-5CC4-A32D-78B1-4E0218A41DA5}"/>
          </ac:picMkLst>
        </pc:picChg>
        <pc:picChg chg="add mod">
          <ac:chgData name="Giuseppe Di Battista" userId="58bebec1-7401-494e-9e51-e1347bbf0818" providerId="ADAL" clId="{C6872443-9AC2-4112-8B0A-E17EA83A5233}" dt="2022-12-13T16:51:34.734" v="3649" actId="1076"/>
          <ac:picMkLst>
            <pc:docMk/>
            <pc:sldMk cId="2584686922" sldId="401"/>
            <ac:picMk id="16" creationId="{2D656C73-580C-1CF5-EED6-A6224CF4ADE2}"/>
          </ac:picMkLst>
        </pc:picChg>
        <pc:cxnChg chg="mod">
          <ac:chgData name="Giuseppe Di Battista" userId="58bebec1-7401-494e-9e51-e1347bbf0818" providerId="ADAL" clId="{C6872443-9AC2-4112-8B0A-E17EA83A5233}" dt="2022-12-13T16:51:20.095" v="3644" actId="478"/>
          <ac:cxnSpMkLst>
            <pc:docMk/>
            <pc:sldMk cId="2584686922" sldId="401"/>
            <ac:cxnSpMk id="11" creationId="{E7A78272-B154-145C-B2C7-E47ABE9C6974}"/>
          </ac:cxnSpMkLst>
        </pc:cxnChg>
        <pc:cxnChg chg="mod">
          <ac:chgData name="Giuseppe Di Battista" userId="58bebec1-7401-494e-9e51-e1347bbf0818" providerId="ADAL" clId="{C6872443-9AC2-4112-8B0A-E17EA83A5233}" dt="2022-12-13T16:51:29.308" v="3648" actId="478"/>
          <ac:cxnSpMkLst>
            <pc:docMk/>
            <pc:sldMk cId="2584686922" sldId="401"/>
            <ac:cxnSpMk id="14" creationId="{1C288CE7-CF14-CCA9-BACA-312AB9D855C2}"/>
          </ac:cxnSpMkLst>
        </pc:cxnChg>
        <pc:cxnChg chg="mod">
          <ac:chgData name="Giuseppe Di Battista" userId="58bebec1-7401-494e-9e51-e1347bbf0818" providerId="ADAL" clId="{C6872443-9AC2-4112-8B0A-E17EA83A5233}" dt="2022-12-13T16:51:20.095" v="3644" actId="478"/>
          <ac:cxnSpMkLst>
            <pc:docMk/>
            <pc:sldMk cId="2584686922" sldId="401"/>
            <ac:cxnSpMk id="28" creationId="{51D9261D-1873-B56F-290F-FC7AE329F6DE}"/>
          </ac:cxnSpMkLst>
        </pc:cxnChg>
      </pc:sldChg>
      <pc:sldChg chg="modSp mod">
        <pc:chgData name="Giuseppe Di Battista" userId="58bebec1-7401-494e-9e51-e1347bbf0818" providerId="ADAL" clId="{C6872443-9AC2-4112-8B0A-E17EA83A5233}" dt="2022-12-13T17:34:37.656" v="4398" actId="6549"/>
        <pc:sldMkLst>
          <pc:docMk/>
          <pc:sldMk cId="3819085092" sldId="403"/>
        </pc:sldMkLst>
        <pc:spChg chg="mod">
          <ac:chgData name="Giuseppe Di Battista" userId="58bebec1-7401-494e-9e51-e1347bbf0818" providerId="ADAL" clId="{C6872443-9AC2-4112-8B0A-E17EA83A5233}" dt="2022-12-13T17:34:37.656" v="4398" actId="6549"/>
          <ac:spMkLst>
            <pc:docMk/>
            <pc:sldMk cId="3819085092" sldId="403"/>
            <ac:spMk id="5" creationId="{66E00F21-2EED-F411-6926-86EF252DBC4F}"/>
          </ac:spMkLst>
        </pc:spChg>
      </pc:sldChg>
      <pc:sldChg chg="del">
        <pc:chgData name="Giuseppe Di Battista" userId="58bebec1-7401-494e-9e51-e1347bbf0818" providerId="ADAL" clId="{C6872443-9AC2-4112-8B0A-E17EA83A5233}" dt="2022-12-13T16:54:04.722" v="3660" actId="47"/>
        <pc:sldMkLst>
          <pc:docMk/>
          <pc:sldMk cId="1974720620" sldId="404"/>
        </pc:sldMkLst>
      </pc:sldChg>
      <pc:sldChg chg="modSp mod">
        <pc:chgData name="Giuseppe Di Battista" userId="58bebec1-7401-494e-9e51-e1347bbf0818" providerId="ADAL" clId="{C6872443-9AC2-4112-8B0A-E17EA83A5233}" dt="2022-12-13T17:16:09.195" v="4297" actId="20577"/>
        <pc:sldMkLst>
          <pc:docMk/>
          <pc:sldMk cId="1782125378" sldId="406"/>
        </pc:sldMkLst>
        <pc:spChg chg="mod">
          <ac:chgData name="Giuseppe Di Battista" userId="58bebec1-7401-494e-9e51-e1347bbf0818" providerId="ADAL" clId="{C6872443-9AC2-4112-8B0A-E17EA83A5233}" dt="2022-12-13T17:16:09.195" v="4297" actId="20577"/>
          <ac:spMkLst>
            <pc:docMk/>
            <pc:sldMk cId="1782125378" sldId="406"/>
            <ac:spMk id="2" creationId="{38767D83-6B31-B500-0BEC-53FC58B3680F}"/>
          </ac:spMkLst>
        </pc:spChg>
        <pc:spChg chg="mod">
          <ac:chgData name="Giuseppe Di Battista" userId="58bebec1-7401-494e-9e51-e1347bbf0818" providerId="ADAL" clId="{C6872443-9AC2-4112-8B0A-E17EA83A5233}" dt="2022-12-13T17:15:59.436" v="4290" actId="20577"/>
          <ac:spMkLst>
            <pc:docMk/>
            <pc:sldMk cId="1782125378" sldId="406"/>
            <ac:spMk id="3" creationId="{EAA9FACD-29B6-C140-DEC9-DA22880BD1AC}"/>
          </ac:spMkLst>
        </pc:spChg>
      </pc:sldChg>
      <pc:sldChg chg="modSp mod">
        <pc:chgData name="Giuseppe Di Battista" userId="58bebec1-7401-494e-9e51-e1347bbf0818" providerId="ADAL" clId="{C6872443-9AC2-4112-8B0A-E17EA83A5233}" dt="2022-12-13T17:17:20.043" v="4304" actId="20577"/>
        <pc:sldMkLst>
          <pc:docMk/>
          <pc:sldMk cId="2267607393" sldId="407"/>
        </pc:sldMkLst>
        <pc:spChg chg="mod">
          <ac:chgData name="Giuseppe Di Battista" userId="58bebec1-7401-494e-9e51-e1347bbf0818" providerId="ADAL" clId="{C6872443-9AC2-4112-8B0A-E17EA83A5233}" dt="2022-12-13T17:17:20.043" v="4304" actId="20577"/>
          <ac:spMkLst>
            <pc:docMk/>
            <pc:sldMk cId="2267607393" sldId="407"/>
            <ac:spMk id="2" creationId="{946DA3BC-9188-D257-203D-5F859A0DBA58}"/>
          </ac:spMkLst>
        </pc:spChg>
      </pc:sldChg>
      <pc:sldChg chg="modSp mod">
        <pc:chgData name="Giuseppe Di Battista" userId="58bebec1-7401-494e-9e51-e1347bbf0818" providerId="ADAL" clId="{C6872443-9AC2-4112-8B0A-E17EA83A5233}" dt="2022-12-13T17:27:09.547" v="4368" actId="20577"/>
        <pc:sldMkLst>
          <pc:docMk/>
          <pc:sldMk cId="1074335125" sldId="408"/>
        </pc:sldMkLst>
        <pc:spChg chg="mod">
          <ac:chgData name="Giuseppe Di Battista" userId="58bebec1-7401-494e-9e51-e1347bbf0818" providerId="ADAL" clId="{C6872443-9AC2-4112-8B0A-E17EA83A5233}" dt="2022-12-13T17:24:08.731" v="4350" actId="14100"/>
          <ac:spMkLst>
            <pc:docMk/>
            <pc:sldMk cId="1074335125" sldId="408"/>
            <ac:spMk id="21" creationId="{EF5266F4-0082-7ECE-7D1D-B20C16083A1D}"/>
          </ac:spMkLst>
        </pc:spChg>
        <pc:spChg chg="mod ord">
          <ac:chgData name="Giuseppe Di Battista" userId="58bebec1-7401-494e-9e51-e1347bbf0818" providerId="ADAL" clId="{C6872443-9AC2-4112-8B0A-E17EA83A5233}" dt="2022-12-13T17:27:09.547" v="4368" actId="20577"/>
          <ac:spMkLst>
            <pc:docMk/>
            <pc:sldMk cId="1074335125" sldId="408"/>
            <ac:spMk id="48" creationId="{2577B43B-23B5-E932-48DA-E78F7F4FEA00}"/>
          </ac:spMkLst>
        </pc:spChg>
        <pc:cxnChg chg="mod">
          <ac:chgData name="Giuseppe Di Battista" userId="58bebec1-7401-494e-9e51-e1347bbf0818" providerId="ADAL" clId="{C6872443-9AC2-4112-8B0A-E17EA83A5233}" dt="2022-12-13T17:24:08.731" v="4350" actId="14100"/>
          <ac:cxnSpMkLst>
            <pc:docMk/>
            <pc:sldMk cId="1074335125" sldId="408"/>
            <ac:cxnSpMk id="22" creationId="{E26849A5-734B-CB9D-FB3D-E06902CF26D5}"/>
          </ac:cxnSpMkLst>
        </pc:cxnChg>
        <pc:cxnChg chg="mod">
          <ac:chgData name="Giuseppe Di Battista" userId="58bebec1-7401-494e-9e51-e1347bbf0818" providerId="ADAL" clId="{C6872443-9AC2-4112-8B0A-E17EA83A5233}" dt="2022-12-13T17:27:05.417" v="4365" actId="6549"/>
          <ac:cxnSpMkLst>
            <pc:docMk/>
            <pc:sldMk cId="1074335125" sldId="408"/>
            <ac:cxnSpMk id="49" creationId="{8639C35C-7917-CD12-8B5C-0B1B5823DA2E}"/>
          </ac:cxnSpMkLst>
        </pc:cxnChg>
      </pc:sldChg>
      <pc:sldChg chg="modSp mod">
        <pc:chgData name="Giuseppe Di Battista" userId="58bebec1-7401-494e-9e51-e1347bbf0818" providerId="ADAL" clId="{C6872443-9AC2-4112-8B0A-E17EA83A5233}" dt="2022-12-13T17:31:59.563" v="4390" actId="20577"/>
        <pc:sldMkLst>
          <pc:docMk/>
          <pc:sldMk cId="68265888" sldId="411"/>
        </pc:sldMkLst>
        <pc:spChg chg="mod">
          <ac:chgData name="Giuseppe Di Battista" userId="58bebec1-7401-494e-9e51-e1347bbf0818" providerId="ADAL" clId="{C6872443-9AC2-4112-8B0A-E17EA83A5233}" dt="2022-12-13T17:31:59.563" v="4390" actId="20577"/>
          <ac:spMkLst>
            <pc:docMk/>
            <pc:sldMk cId="68265888" sldId="411"/>
            <ac:spMk id="2" creationId="{C3657AA1-7B97-703B-322A-C77C528F5133}"/>
          </ac:spMkLst>
        </pc:spChg>
      </pc:sldChg>
      <pc:sldChg chg="modSp mod">
        <pc:chgData name="Giuseppe Di Battista" userId="58bebec1-7401-494e-9e51-e1347bbf0818" providerId="ADAL" clId="{C6872443-9AC2-4112-8B0A-E17EA83A5233}" dt="2022-12-13T17:28:53.709" v="4369" actId="20577"/>
        <pc:sldMkLst>
          <pc:docMk/>
          <pc:sldMk cId="3907558081" sldId="412"/>
        </pc:sldMkLst>
        <pc:spChg chg="mod">
          <ac:chgData name="Giuseppe Di Battista" userId="58bebec1-7401-494e-9e51-e1347bbf0818" providerId="ADAL" clId="{C6872443-9AC2-4112-8B0A-E17EA83A5233}" dt="2022-12-13T17:28:53.709" v="4369" actId="20577"/>
          <ac:spMkLst>
            <pc:docMk/>
            <pc:sldMk cId="3907558081" sldId="412"/>
            <ac:spMk id="2" creationId="{CBC553CE-5FEC-7BE3-7B5C-64B6B0B87DA7}"/>
          </ac:spMkLst>
        </pc:spChg>
      </pc:sldChg>
      <pc:sldChg chg="del">
        <pc:chgData name="Giuseppe Di Battista" userId="58bebec1-7401-494e-9e51-e1347bbf0818" providerId="ADAL" clId="{C6872443-9AC2-4112-8B0A-E17EA83A5233}" dt="2022-12-09T15:06:31.216" v="1789" actId="47"/>
        <pc:sldMkLst>
          <pc:docMk/>
          <pc:sldMk cId="2495361820" sldId="415"/>
        </pc:sldMkLst>
      </pc:sldChg>
      <pc:sldChg chg="modSp mod">
        <pc:chgData name="Giuseppe Di Battista" userId="58bebec1-7401-494e-9e51-e1347bbf0818" providerId="ADAL" clId="{C6872443-9AC2-4112-8B0A-E17EA83A5233}" dt="2022-12-09T15:38:53.180" v="1869" actId="20577"/>
        <pc:sldMkLst>
          <pc:docMk/>
          <pc:sldMk cId="3972305781" sldId="416"/>
        </pc:sldMkLst>
        <pc:spChg chg="mod">
          <ac:chgData name="Giuseppe Di Battista" userId="58bebec1-7401-494e-9e51-e1347bbf0818" providerId="ADAL" clId="{C6872443-9AC2-4112-8B0A-E17EA83A5233}" dt="2022-12-09T15:38:14.277" v="1819" actId="20577"/>
          <ac:spMkLst>
            <pc:docMk/>
            <pc:sldMk cId="3972305781" sldId="416"/>
            <ac:spMk id="2" creationId="{A133403A-4EAC-5397-8FC6-BB65E9471886}"/>
          </ac:spMkLst>
        </pc:spChg>
        <pc:spChg chg="mod">
          <ac:chgData name="Giuseppe Di Battista" userId="58bebec1-7401-494e-9e51-e1347bbf0818" providerId="ADAL" clId="{C6872443-9AC2-4112-8B0A-E17EA83A5233}" dt="2022-12-09T15:38:53.180" v="1869" actId="20577"/>
          <ac:spMkLst>
            <pc:docMk/>
            <pc:sldMk cId="3972305781" sldId="416"/>
            <ac:spMk id="3" creationId="{E747C83C-FE13-E6B4-D784-AAB7B5F840E9}"/>
          </ac:spMkLst>
        </pc:spChg>
      </pc:sldChg>
      <pc:sldChg chg="modSp mod">
        <pc:chgData name="Giuseppe Di Battista" userId="58bebec1-7401-494e-9e51-e1347bbf0818" providerId="ADAL" clId="{C6872443-9AC2-4112-8B0A-E17EA83A5233}" dt="2022-12-13T17:19:42.379" v="4323" actId="20577"/>
        <pc:sldMkLst>
          <pc:docMk/>
          <pc:sldMk cId="1299454955" sldId="419"/>
        </pc:sldMkLst>
        <pc:spChg chg="mod">
          <ac:chgData name="Giuseppe Di Battista" userId="58bebec1-7401-494e-9e51-e1347bbf0818" providerId="ADAL" clId="{C6872443-9AC2-4112-8B0A-E17EA83A5233}" dt="2022-12-13T17:18:09.548" v="4308" actId="20577"/>
          <ac:spMkLst>
            <pc:docMk/>
            <pc:sldMk cId="1299454955" sldId="419"/>
            <ac:spMk id="2" creationId="{43226E6D-1E9A-A9EC-B757-C659E5ABE39B}"/>
          </ac:spMkLst>
        </pc:spChg>
        <pc:spChg chg="mod">
          <ac:chgData name="Giuseppe Di Battista" userId="58bebec1-7401-494e-9e51-e1347bbf0818" providerId="ADAL" clId="{C6872443-9AC2-4112-8B0A-E17EA83A5233}" dt="2022-12-13T17:19:42.379" v="4323" actId="20577"/>
          <ac:spMkLst>
            <pc:docMk/>
            <pc:sldMk cId="1299454955" sldId="419"/>
            <ac:spMk id="3" creationId="{21DD2633-68FF-44A5-F8D4-548D6438BE0B}"/>
          </ac:spMkLst>
        </pc:spChg>
      </pc:sldChg>
      <pc:sldChg chg="del">
        <pc:chgData name="Giuseppe Di Battista" userId="58bebec1-7401-494e-9e51-e1347bbf0818" providerId="ADAL" clId="{C6872443-9AC2-4112-8B0A-E17EA83A5233}" dt="2022-12-09T15:06:25.907" v="1786" actId="47"/>
        <pc:sldMkLst>
          <pc:docMk/>
          <pc:sldMk cId="4249199824" sldId="422"/>
        </pc:sldMkLst>
      </pc:sldChg>
      <pc:sldChg chg="del">
        <pc:chgData name="Giuseppe Di Battista" userId="58bebec1-7401-494e-9e51-e1347bbf0818" providerId="ADAL" clId="{C6872443-9AC2-4112-8B0A-E17EA83A5233}" dt="2022-12-09T15:06:29.689" v="1788" actId="47"/>
        <pc:sldMkLst>
          <pc:docMk/>
          <pc:sldMk cId="2644981937" sldId="423"/>
        </pc:sldMkLst>
      </pc:sldChg>
      <pc:sldChg chg="del">
        <pc:chgData name="Giuseppe Di Battista" userId="58bebec1-7401-494e-9e51-e1347bbf0818" providerId="ADAL" clId="{C6872443-9AC2-4112-8B0A-E17EA83A5233}" dt="2022-12-09T15:06:27.646" v="1787" actId="47"/>
        <pc:sldMkLst>
          <pc:docMk/>
          <pc:sldMk cId="751655381" sldId="424"/>
        </pc:sldMkLst>
      </pc:sldChg>
      <pc:sldChg chg="modSp add mod">
        <pc:chgData name="Giuseppe Di Battista" userId="58bebec1-7401-494e-9e51-e1347bbf0818" providerId="ADAL" clId="{C6872443-9AC2-4112-8B0A-E17EA83A5233}" dt="2022-12-07T08:17:20.015" v="281" actId="114"/>
        <pc:sldMkLst>
          <pc:docMk/>
          <pc:sldMk cId="2431360197" sldId="425"/>
        </pc:sldMkLst>
        <pc:spChg chg="mod">
          <ac:chgData name="Giuseppe Di Battista" userId="58bebec1-7401-494e-9e51-e1347bbf0818" providerId="ADAL" clId="{C6872443-9AC2-4112-8B0A-E17EA83A5233}" dt="2022-12-07T08:17:20.015" v="281" actId="114"/>
          <ac:spMkLst>
            <pc:docMk/>
            <pc:sldMk cId="2431360197" sldId="425"/>
            <ac:spMk id="3" creationId="{612D1D54-D03F-AEA8-AFEE-588A4E4A5E64}"/>
          </ac:spMkLst>
        </pc:spChg>
      </pc:sldChg>
      <pc:sldChg chg="modSp new mod">
        <pc:chgData name="Giuseppe Di Battista" userId="58bebec1-7401-494e-9e51-e1347bbf0818" providerId="ADAL" clId="{C6872443-9AC2-4112-8B0A-E17EA83A5233}" dt="2022-12-07T10:08:27.900" v="1397" actId="20577"/>
        <pc:sldMkLst>
          <pc:docMk/>
          <pc:sldMk cId="2660343484" sldId="426"/>
        </pc:sldMkLst>
        <pc:spChg chg="mod">
          <ac:chgData name="Giuseppe Di Battista" userId="58bebec1-7401-494e-9e51-e1347bbf0818" providerId="ADAL" clId="{C6872443-9AC2-4112-8B0A-E17EA83A5233}" dt="2022-12-07T10:08:27.900" v="1397" actId="20577"/>
          <ac:spMkLst>
            <pc:docMk/>
            <pc:sldMk cId="2660343484" sldId="426"/>
            <ac:spMk id="2" creationId="{A640CD76-3182-73C2-43E4-429E35D98D8B}"/>
          </ac:spMkLst>
        </pc:spChg>
      </pc:sldChg>
      <pc:sldChg chg="modSp add mod">
        <pc:chgData name="Giuseppe Di Battista" userId="58bebec1-7401-494e-9e51-e1347bbf0818" providerId="ADAL" clId="{C6872443-9AC2-4112-8B0A-E17EA83A5233}" dt="2022-12-09T15:45:59.974" v="1870" actId="20577"/>
        <pc:sldMkLst>
          <pc:docMk/>
          <pc:sldMk cId="806405269" sldId="427"/>
        </pc:sldMkLst>
        <pc:spChg chg="mod">
          <ac:chgData name="Giuseppe Di Battista" userId="58bebec1-7401-494e-9e51-e1347bbf0818" providerId="ADAL" clId="{C6872443-9AC2-4112-8B0A-E17EA83A5233}" dt="2022-12-07T10:19:03.243" v="1588" actId="20577"/>
          <ac:spMkLst>
            <pc:docMk/>
            <pc:sldMk cId="806405269" sldId="427"/>
            <ac:spMk id="2" creationId="{D6EDCEA6-C788-303D-4817-680314D60B26}"/>
          </ac:spMkLst>
        </pc:spChg>
        <pc:spChg chg="mod">
          <ac:chgData name="Giuseppe Di Battista" userId="58bebec1-7401-494e-9e51-e1347bbf0818" providerId="ADAL" clId="{C6872443-9AC2-4112-8B0A-E17EA83A5233}" dt="2022-12-09T15:45:59.974" v="1870" actId="20577"/>
          <ac:spMkLst>
            <pc:docMk/>
            <pc:sldMk cId="806405269" sldId="427"/>
            <ac:spMk id="3" creationId="{54292923-79DE-F59C-D054-507A2193D8C4}"/>
          </ac:spMkLst>
        </pc:spChg>
      </pc:sldChg>
      <pc:sldChg chg="modSp mod">
        <pc:chgData name="Giuseppe Di Battista" userId="58bebec1-7401-494e-9e51-e1347bbf0818" providerId="ADAL" clId="{C6872443-9AC2-4112-8B0A-E17EA83A5233}" dt="2022-12-09T15:36:20.855" v="1798" actId="20577"/>
        <pc:sldMkLst>
          <pc:docMk/>
          <pc:sldMk cId="1637855390" sldId="431"/>
        </pc:sldMkLst>
        <pc:spChg chg="mod">
          <ac:chgData name="Giuseppe Di Battista" userId="58bebec1-7401-494e-9e51-e1347bbf0818" providerId="ADAL" clId="{C6872443-9AC2-4112-8B0A-E17EA83A5233}" dt="2022-12-09T15:36:20.855" v="1798" actId="20577"/>
          <ac:spMkLst>
            <pc:docMk/>
            <pc:sldMk cId="1637855390" sldId="431"/>
            <ac:spMk id="6" creationId="{B1866826-9D82-14E0-AFC3-8F1319027716}"/>
          </ac:spMkLst>
        </pc:spChg>
      </pc:sldChg>
      <pc:sldChg chg="modSp mod">
        <pc:chgData name="Giuseppe Di Battista" userId="58bebec1-7401-494e-9e51-e1347bbf0818" providerId="ADAL" clId="{C6872443-9AC2-4112-8B0A-E17EA83A5233}" dt="2022-12-15T16:59:37.006" v="4447" actId="20577"/>
        <pc:sldMkLst>
          <pc:docMk/>
          <pc:sldMk cId="2602847664" sldId="438"/>
        </pc:sldMkLst>
        <pc:spChg chg="mod">
          <ac:chgData name="Giuseppe Di Battista" userId="58bebec1-7401-494e-9e51-e1347bbf0818" providerId="ADAL" clId="{C6872443-9AC2-4112-8B0A-E17EA83A5233}" dt="2022-12-13T17:16:37.288" v="4298" actId="6549"/>
          <ac:spMkLst>
            <pc:docMk/>
            <pc:sldMk cId="2602847664" sldId="438"/>
            <ac:spMk id="25" creationId="{B73251E0-21F0-B5AA-C295-5AFA20926345}"/>
          </ac:spMkLst>
        </pc:spChg>
        <pc:spChg chg="mod">
          <ac:chgData name="Giuseppe Di Battista" userId="58bebec1-7401-494e-9e51-e1347bbf0818" providerId="ADAL" clId="{C6872443-9AC2-4112-8B0A-E17EA83A5233}" dt="2022-12-13T17:16:41.417" v="4299" actId="6549"/>
          <ac:spMkLst>
            <pc:docMk/>
            <pc:sldMk cId="2602847664" sldId="438"/>
            <ac:spMk id="90" creationId="{9108975D-00F9-524F-62B8-F7428B820F72}"/>
          </ac:spMkLst>
        </pc:spChg>
        <pc:spChg chg="mod">
          <ac:chgData name="Giuseppe Di Battista" userId="58bebec1-7401-494e-9e51-e1347bbf0818" providerId="ADAL" clId="{C6872443-9AC2-4112-8B0A-E17EA83A5233}" dt="2022-12-15T16:59:37.006" v="4447" actId="20577"/>
          <ac:spMkLst>
            <pc:docMk/>
            <pc:sldMk cId="2602847664" sldId="438"/>
            <ac:spMk id="141" creationId="{0C32489F-7DF1-ACA1-C8D1-6B43000A6D7A}"/>
          </ac:spMkLst>
        </pc:spChg>
      </pc:sldChg>
      <pc:sldChg chg="new del">
        <pc:chgData name="Giuseppe Di Battista" userId="58bebec1-7401-494e-9e51-e1347bbf0818" providerId="ADAL" clId="{C6872443-9AC2-4112-8B0A-E17EA83A5233}" dt="2022-12-09T15:38:01.159" v="1800" actId="680"/>
        <pc:sldMkLst>
          <pc:docMk/>
          <pc:sldMk cId="707412501" sldId="440"/>
        </pc:sldMkLst>
      </pc:sldChg>
      <pc:sldChg chg="add">
        <pc:chgData name="Giuseppe Di Battista" userId="58bebec1-7401-494e-9e51-e1347bbf0818" providerId="ADAL" clId="{C6872443-9AC2-4112-8B0A-E17EA83A5233}" dt="2022-12-09T15:38:04.153" v="1801" actId="2890"/>
        <pc:sldMkLst>
          <pc:docMk/>
          <pc:sldMk cId="4100785862" sldId="440"/>
        </pc:sldMkLst>
      </pc:sldChg>
      <pc:sldChg chg="modSp add mod">
        <pc:chgData name="Giuseppe Di Battista" userId="58bebec1-7401-494e-9e51-e1347bbf0818" providerId="ADAL" clId="{C6872443-9AC2-4112-8B0A-E17EA83A5233}" dt="2022-12-15T16:54:54.896" v="4445" actId="20577"/>
        <pc:sldMkLst>
          <pc:docMk/>
          <pc:sldMk cId="755608801" sldId="441"/>
        </pc:sldMkLst>
        <pc:spChg chg="mod">
          <ac:chgData name="Giuseppe Di Battista" userId="58bebec1-7401-494e-9e51-e1347bbf0818" providerId="ADAL" clId="{C6872443-9AC2-4112-8B0A-E17EA83A5233}" dt="2022-12-15T16:54:54.896" v="4445" actId="20577"/>
          <ac:spMkLst>
            <pc:docMk/>
            <pc:sldMk cId="755608801" sldId="441"/>
            <ac:spMk id="3" creationId="{0FE477C0-0DFE-0FCA-128C-C0A257075F1C}"/>
          </ac:spMkLst>
        </pc:spChg>
      </pc:sldChg>
      <pc:sldChg chg="modSp new mod">
        <pc:chgData name="Giuseppe Di Battista" userId="58bebec1-7401-494e-9e51-e1347bbf0818" providerId="ADAL" clId="{C6872443-9AC2-4112-8B0A-E17EA83A5233}" dt="2022-12-13T16:55:40.699" v="3664" actId="20577"/>
        <pc:sldMkLst>
          <pc:docMk/>
          <pc:sldMk cId="2642427329" sldId="442"/>
        </pc:sldMkLst>
        <pc:spChg chg="mod">
          <ac:chgData name="Giuseppe Di Battista" userId="58bebec1-7401-494e-9e51-e1347bbf0818" providerId="ADAL" clId="{C6872443-9AC2-4112-8B0A-E17EA83A5233}" dt="2022-12-13T16:55:40.699" v="3664" actId="20577"/>
          <ac:spMkLst>
            <pc:docMk/>
            <pc:sldMk cId="2642427329" sldId="442"/>
            <ac:spMk id="2" creationId="{39AD1947-1074-D368-9A2D-15F99D9FF7B9}"/>
          </ac:spMkLst>
        </pc:spChg>
      </pc:sldChg>
      <pc:sldChg chg="new del">
        <pc:chgData name="Giuseppe Di Battista" userId="58bebec1-7401-494e-9e51-e1347bbf0818" providerId="ADAL" clId="{C6872443-9AC2-4112-8B0A-E17EA83A5233}" dt="2022-12-13T16:18:56.036" v="2944" actId="47"/>
        <pc:sldMkLst>
          <pc:docMk/>
          <pc:sldMk cId="4053742069" sldId="442"/>
        </pc:sldMkLst>
      </pc:sldChg>
      <pc:sldChg chg="modSp new mod">
        <pc:chgData name="Giuseppe Di Battista" userId="58bebec1-7401-494e-9e51-e1347bbf0818" providerId="ADAL" clId="{C6872443-9AC2-4112-8B0A-E17EA83A5233}" dt="2022-12-13T17:05:45.767" v="4012" actId="6549"/>
        <pc:sldMkLst>
          <pc:docMk/>
          <pc:sldMk cId="11356029" sldId="443"/>
        </pc:sldMkLst>
        <pc:spChg chg="mod">
          <ac:chgData name="Giuseppe Di Battista" userId="58bebec1-7401-494e-9e51-e1347bbf0818" providerId="ADAL" clId="{C6872443-9AC2-4112-8B0A-E17EA83A5233}" dt="2022-12-13T17:01:45.803" v="3726" actId="20577"/>
          <ac:spMkLst>
            <pc:docMk/>
            <pc:sldMk cId="11356029" sldId="443"/>
            <ac:spMk id="2" creationId="{F83C2B75-0BE9-709E-2756-7818E4A892DA}"/>
          </ac:spMkLst>
        </pc:spChg>
        <pc:spChg chg="mod">
          <ac:chgData name="Giuseppe Di Battista" userId="58bebec1-7401-494e-9e51-e1347bbf0818" providerId="ADAL" clId="{C6872443-9AC2-4112-8B0A-E17EA83A5233}" dt="2022-12-13T17:05:45.767" v="4012" actId="6549"/>
          <ac:spMkLst>
            <pc:docMk/>
            <pc:sldMk cId="11356029" sldId="443"/>
            <ac:spMk id="3" creationId="{FFF249D5-A1F5-D682-783E-F9D37CA3AFB3}"/>
          </ac:spMkLst>
        </pc:spChg>
      </pc:sldChg>
    </pc:docChg>
  </pc:docChgLst>
  <pc:docChgLst>
    <pc:chgData name="Lorenzo Ariemma" userId="359e4d9b-18ad-408c-9e1b-373fb95ff396" providerId="ADAL" clId="{4E3F3D91-7DEB-4E82-ABDD-6D7DB7EBE192}"/>
    <pc:docChg chg="undo redo custSel addSld modSld sldOrd">
      <pc:chgData name="Lorenzo Ariemma" userId="359e4d9b-18ad-408c-9e1b-373fb95ff396" providerId="ADAL" clId="{4E3F3D91-7DEB-4E82-ABDD-6D7DB7EBE192}" dt="2022-12-06T23:30:25.802" v="2278" actId="20577"/>
      <pc:docMkLst>
        <pc:docMk/>
      </pc:docMkLst>
      <pc:sldChg chg="modSp mod">
        <pc:chgData name="Lorenzo Ariemma" userId="359e4d9b-18ad-408c-9e1b-373fb95ff396" providerId="ADAL" clId="{4E3F3D91-7DEB-4E82-ABDD-6D7DB7EBE192}" dt="2022-12-06T22:19:48.610" v="389" actId="20577"/>
        <pc:sldMkLst>
          <pc:docMk/>
          <pc:sldMk cId="1074335125" sldId="408"/>
        </pc:sldMkLst>
        <pc:spChg chg="mod ord">
          <ac:chgData name="Lorenzo Ariemma" userId="359e4d9b-18ad-408c-9e1b-373fb95ff396" providerId="ADAL" clId="{4E3F3D91-7DEB-4E82-ABDD-6D7DB7EBE192}" dt="2022-12-06T22:19:48.610" v="389" actId="20577"/>
          <ac:spMkLst>
            <pc:docMk/>
            <pc:sldMk cId="1074335125" sldId="408"/>
            <ac:spMk id="21" creationId="{EF5266F4-0082-7ECE-7D1D-B20C16083A1D}"/>
          </ac:spMkLst>
        </pc:spChg>
      </pc:sldChg>
      <pc:sldChg chg="addSp delSp modSp mod ord delAnim modAnim modShow">
        <pc:chgData name="Lorenzo Ariemma" userId="359e4d9b-18ad-408c-9e1b-373fb95ff396" providerId="ADAL" clId="{4E3F3D91-7DEB-4E82-ABDD-6D7DB7EBE192}" dt="2022-12-06T23:15:22.428" v="1966" actId="729"/>
        <pc:sldMkLst>
          <pc:docMk/>
          <pc:sldMk cId="2495361820" sldId="415"/>
        </pc:sldMkLst>
        <pc:spChg chg="mod">
          <ac:chgData name="Lorenzo Ariemma" userId="359e4d9b-18ad-408c-9e1b-373fb95ff396" providerId="ADAL" clId="{4E3F3D91-7DEB-4E82-ABDD-6D7DB7EBE192}" dt="2022-12-06T22:48:35.683" v="1228" actId="20577"/>
          <ac:spMkLst>
            <pc:docMk/>
            <pc:sldMk cId="2495361820" sldId="415"/>
            <ac:spMk id="2" creationId="{4892EA44-8400-E504-CF36-C18354401627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" creationId="{6EECCFE6-3E69-DCD3-D7A3-A73CF8076099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" creationId="{A61CFDCE-3CB9-DC3A-CB1C-3B950F567A52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6" creationId="{F8743A21-3F33-C0E3-9AB0-8B0A403D8A06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7" creationId="{C5EB52B5-59E6-8513-7A46-65DA236D3438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8" creationId="{5CE8F996-1A73-8FCA-2758-400374FB56CB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9" creationId="{D68D9CDA-FCA0-5D12-6BD7-BCE1B47A36BB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10" creationId="{9E4EAF1F-F610-D9DA-92DD-DDFC21F1C359}"/>
          </ac:spMkLst>
        </pc:spChg>
        <pc:spChg chg="mod">
          <ac:chgData name="Lorenzo Ariemma" userId="359e4d9b-18ad-408c-9e1b-373fb95ff396" providerId="ADAL" clId="{4E3F3D91-7DEB-4E82-ABDD-6D7DB7EBE192}" dt="2022-12-06T22:48:38.866" v="1229" actId="20577"/>
          <ac:spMkLst>
            <pc:docMk/>
            <pc:sldMk cId="2495361820" sldId="415"/>
            <ac:spMk id="11" creationId="{5805B311-0059-AA26-8E26-DC9BFF785E76}"/>
          </ac:spMkLst>
        </pc:spChg>
        <pc:spChg chg="mod">
          <ac:chgData name="Lorenzo Ariemma" userId="359e4d9b-18ad-408c-9e1b-373fb95ff396" providerId="ADAL" clId="{4E3F3D91-7DEB-4E82-ABDD-6D7DB7EBE192}" dt="2022-12-06T22:48:46.102" v="1234" actId="20577"/>
          <ac:spMkLst>
            <pc:docMk/>
            <pc:sldMk cId="2495361820" sldId="415"/>
            <ac:spMk id="12" creationId="{580B07CF-E116-9355-2A85-7D54532447E4}"/>
          </ac:spMkLst>
        </pc:spChg>
        <pc:spChg chg="mod">
          <ac:chgData name="Lorenzo Ariemma" userId="359e4d9b-18ad-408c-9e1b-373fb95ff396" providerId="ADAL" clId="{4E3F3D91-7DEB-4E82-ABDD-6D7DB7EBE192}" dt="2022-12-06T22:48:41.676" v="1231" actId="20577"/>
          <ac:spMkLst>
            <pc:docMk/>
            <pc:sldMk cId="2495361820" sldId="415"/>
            <ac:spMk id="13" creationId="{1B1F57D5-E8D7-D63B-425C-DDBFE6475DE3}"/>
          </ac:spMkLst>
        </pc:spChg>
        <pc:spChg chg="mod">
          <ac:chgData name="Lorenzo Ariemma" userId="359e4d9b-18ad-408c-9e1b-373fb95ff396" providerId="ADAL" clId="{4E3F3D91-7DEB-4E82-ABDD-6D7DB7EBE192}" dt="2022-12-06T22:48:42.761" v="1232" actId="20577"/>
          <ac:spMkLst>
            <pc:docMk/>
            <pc:sldMk cId="2495361820" sldId="415"/>
            <ac:spMk id="14" creationId="{55DAAC30-9B85-2050-1588-C480392BF05F}"/>
          </ac:spMkLst>
        </pc:spChg>
        <pc:spChg chg="mod">
          <ac:chgData name="Lorenzo Ariemma" userId="359e4d9b-18ad-408c-9e1b-373fb95ff396" providerId="ADAL" clId="{4E3F3D91-7DEB-4E82-ABDD-6D7DB7EBE192}" dt="2022-12-06T22:48:44.234" v="1233" actId="20577"/>
          <ac:spMkLst>
            <pc:docMk/>
            <pc:sldMk cId="2495361820" sldId="415"/>
            <ac:spMk id="18" creationId="{B630B14A-F570-7313-5792-A292F024B9AC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20" creationId="{F952BEE1-9B14-7530-B1CA-397A80DE7271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21" creationId="{008B75F9-ECEE-7414-4821-7FE05CB9F6A8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22" creationId="{92694286-89D9-66FE-B6DA-A64C4DEBB99B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23" creationId="{31E18F19-EE56-3ED4-4B9F-0D02AD50C732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2" creationId="{7463DECB-8805-0F2B-9313-9AF9195C7500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3" creationId="{C6D27F4B-86B9-A3F1-BF4C-3B85F5EA7136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4" creationId="{E7BCD552-46BA-E987-7E44-1B03200DCEF4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5" creationId="{46DE3EF0-8C81-BDBB-7B22-31A130FA83E1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6" creationId="{330FD557-00C1-6063-28BD-0852C2C462A6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7" creationId="{383BF313-1530-C469-7E6B-13D44A5B79E5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8" creationId="{AFF603DE-F1E9-E34C-6F21-730AEFF1DF5A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39" creationId="{1E243A10-4FC8-365E-E75E-79C2BBF3DC12}"/>
          </ac:spMkLst>
        </pc:spChg>
        <pc:spChg chg="mod">
          <ac:chgData name="Lorenzo Ariemma" userId="359e4d9b-18ad-408c-9e1b-373fb95ff396" providerId="ADAL" clId="{4E3F3D91-7DEB-4E82-ABDD-6D7DB7EBE192}" dt="2022-12-06T22:48:40.272" v="1230" actId="20577"/>
          <ac:spMkLst>
            <pc:docMk/>
            <pc:sldMk cId="2495361820" sldId="415"/>
            <ac:spMk id="40" creationId="{506DD60C-EC63-9439-62B9-5C78FC65DEFD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5" creationId="{C837738B-186D-D06C-F2D7-E3B3D556AFEB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6" creationId="{BB388560-70CB-A025-3AEE-56662939986F}"/>
          </ac:spMkLst>
        </pc:spChg>
        <pc:spChg chg="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7" creationId="{6B31FD9A-C6E4-C9C1-E5A6-804A7342384F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8" creationId="{58BC7659-1EE3-6DAF-E65F-8CCB12F0AAC8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49" creationId="{E11BE097-586B-6E83-0733-4892F28408AB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0" creationId="{A4AE45AF-EEEE-41D8-352E-B083BDD7AEE1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1" creationId="{3757A86F-64D9-A4BC-01AA-3969B5B954EC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2" creationId="{3219EDFB-255D-9235-9E76-67036AC19340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3" creationId="{E5B0C964-B875-5DBF-C1C2-9FEA76278337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4" creationId="{444BD6F3-A680-E640-2E34-D8FB6157D930}"/>
          </ac:spMkLst>
        </pc:spChg>
        <pc:spChg chg="add mod">
          <ac:chgData name="Lorenzo Ariemma" userId="359e4d9b-18ad-408c-9e1b-373fb95ff396" providerId="ADAL" clId="{4E3F3D91-7DEB-4E82-ABDD-6D7DB7EBE192}" dt="2022-12-06T21:31:41.109" v="0"/>
          <ac:spMkLst>
            <pc:docMk/>
            <pc:sldMk cId="2495361820" sldId="415"/>
            <ac:spMk id="55" creationId="{CD335E9B-887F-268E-A54C-D611308DFFB6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57" creationId="{4C05A8A5-8238-2F2A-0455-76BE884D4258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58" creationId="{C06FBACC-C126-00B3-FB77-96E53A4CD462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59" creationId="{834EDF44-C719-D1EC-7D00-12C7007E633A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0" creationId="{7B2AAA92-BE87-3ECA-72B8-A141B7211432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1" creationId="{C60BBF02-98E0-EFBE-B0E3-124D27C249FB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2" creationId="{870712A1-3DB0-AFB1-52AD-2B7AF69143C0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3" creationId="{C1BE5309-4FD7-6D27-A050-273294A1632F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4" creationId="{B83AD40A-BF37-46C2-E3BE-9CB874F99FFA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5" creationId="{ACB6635A-3859-5645-35F5-1AEF8BA282F0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6" creationId="{61DA84CC-0873-36DC-3682-7F62A963C22D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7" creationId="{B8BE8795-67B8-0644-8CB2-A29A4360FAFE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8" creationId="{C119D68F-00FA-0EAC-846E-3A600F89C1CA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69" creationId="{CD4BA2AC-4B6C-45C7-EC55-479541759783}"/>
          </ac:spMkLst>
        </pc:spChg>
        <pc:spChg chg="add del mod">
          <ac:chgData name="Lorenzo Ariemma" userId="359e4d9b-18ad-408c-9e1b-373fb95ff396" providerId="ADAL" clId="{4E3F3D91-7DEB-4E82-ABDD-6D7DB7EBE192}" dt="2022-12-06T21:32:09.350" v="1" actId="478"/>
          <ac:spMkLst>
            <pc:docMk/>
            <pc:sldMk cId="2495361820" sldId="415"/>
            <ac:spMk id="70" creationId="{24553BF3-BE6F-0446-4EA7-5FA9B9EC34D1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1" creationId="{4F2AD35F-3561-9DFE-EA92-E8461BF3559F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72" creationId="{2275DFB1-B781-2CFD-9FE9-47A61DC81295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3" creationId="{7ABF4EC1-7E2D-50E7-70EE-730455CBE803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74" creationId="{4E9340BE-8F26-7E16-18E3-3934C0F3DC92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5" creationId="{37E1AF91-4088-815C-06EE-4902B3E7CBF0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6" creationId="{B03A7A4E-434A-39E8-4976-08F4B2F7AED9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77" creationId="{90B23465-4AF9-6A62-2803-F1EA1AEF680F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8" creationId="{B72BE1DA-EF3C-A945-D86E-396CED658CF7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79" creationId="{03D65165-5422-F1D2-BF17-4E3D326F6058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80" creationId="{2D43233A-D02C-0896-9700-5E85030A2A2B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81" creationId="{F61F9FB3-3E10-BD54-1CEA-7E5E29A8D8E5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82" creationId="{C543054A-964D-F15D-A517-03A5F4E56E06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83" creationId="{1633216A-3512-3BAD-E51E-D08EC143D9C6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84" creationId="{CE02BC6B-2A34-3188-2F10-647776FA0D3D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85" creationId="{52A94560-B073-66F1-30BD-4F1874BC60FE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86" creationId="{BE3F054B-DC13-561B-67A0-EF0F7926902F}"/>
          </ac:spMkLst>
        </pc:spChg>
        <pc:spChg chg="add del mod">
          <ac:chgData name="Lorenzo Ariemma" userId="359e4d9b-18ad-408c-9e1b-373fb95ff396" providerId="ADAL" clId="{4E3F3D91-7DEB-4E82-ABDD-6D7DB7EBE192}" dt="2022-12-06T21:32:20.500" v="2" actId="478"/>
          <ac:spMkLst>
            <pc:docMk/>
            <pc:sldMk cId="2495361820" sldId="415"/>
            <ac:spMk id="87" creationId="{4152CE25-1609-C094-682F-7F0212476C66}"/>
          </ac:spMkLst>
        </pc:spChg>
        <pc:spChg chg="add del mod">
          <ac:chgData name="Lorenzo Ariemma" userId="359e4d9b-18ad-408c-9e1b-373fb95ff396" providerId="ADAL" clId="{4E3F3D91-7DEB-4E82-ABDD-6D7DB7EBE192}" dt="2022-12-06T21:32:26.513" v="3" actId="478"/>
          <ac:spMkLst>
            <pc:docMk/>
            <pc:sldMk cId="2495361820" sldId="415"/>
            <ac:spMk id="88" creationId="{EBCECFB9-636F-EBD3-70B9-94147EDF7964}"/>
          </ac:spMkLst>
        </pc:spChg>
        <pc:spChg chg="add mod">
          <ac:chgData name="Lorenzo Ariemma" userId="359e4d9b-18ad-408c-9e1b-373fb95ff396" providerId="ADAL" clId="{4E3F3D91-7DEB-4E82-ABDD-6D7DB7EBE192}" dt="2022-12-06T22:50:35.377" v="1237" actId="1076"/>
          <ac:spMkLst>
            <pc:docMk/>
            <pc:sldMk cId="2495361820" sldId="415"/>
            <ac:spMk id="89" creationId="{EE0134AA-0B40-E7F1-9E52-80E5D091EBFC}"/>
          </ac:spMkLst>
        </pc:spChg>
        <pc:spChg chg="add mod">
          <ac:chgData name="Lorenzo Ariemma" userId="359e4d9b-18ad-408c-9e1b-373fb95ff396" providerId="ADAL" clId="{4E3F3D91-7DEB-4E82-ABDD-6D7DB7EBE192}" dt="2022-12-06T22:50:52.530" v="1241" actId="20577"/>
          <ac:spMkLst>
            <pc:docMk/>
            <pc:sldMk cId="2495361820" sldId="415"/>
            <ac:spMk id="90" creationId="{04EE4990-BA5E-7356-BB1D-AC34B746D911}"/>
          </ac:spMkLst>
        </pc:spChg>
        <pc:spChg chg="add mod">
          <ac:chgData name="Lorenzo Ariemma" userId="359e4d9b-18ad-408c-9e1b-373fb95ff396" providerId="ADAL" clId="{4E3F3D91-7DEB-4E82-ABDD-6D7DB7EBE192}" dt="2022-12-06T22:51:11.210" v="1246" actId="1076"/>
          <ac:spMkLst>
            <pc:docMk/>
            <pc:sldMk cId="2495361820" sldId="415"/>
            <ac:spMk id="91" creationId="{3A78B16B-8D95-8372-FBF0-CD1DE445377E}"/>
          </ac:spMkLst>
        </pc:spChg>
        <pc:spChg chg="add mod">
          <ac:chgData name="Lorenzo Ariemma" userId="359e4d9b-18ad-408c-9e1b-373fb95ff396" providerId="ADAL" clId="{4E3F3D91-7DEB-4E82-ABDD-6D7DB7EBE192}" dt="2022-12-06T22:51:23.133" v="1250" actId="20577"/>
          <ac:spMkLst>
            <pc:docMk/>
            <pc:sldMk cId="2495361820" sldId="415"/>
            <ac:spMk id="92" creationId="{9C599807-CC5B-81C5-EEE2-5EAAD1E9F9D3}"/>
          </ac:spMkLst>
        </pc:spChg>
        <pc:spChg chg="add mod">
          <ac:chgData name="Lorenzo Ariemma" userId="359e4d9b-18ad-408c-9e1b-373fb95ff396" providerId="ADAL" clId="{4E3F3D91-7DEB-4E82-ABDD-6D7DB7EBE192}" dt="2022-12-06T22:57:46.167" v="1349" actId="1076"/>
          <ac:spMkLst>
            <pc:docMk/>
            <pc:sldMk cId="2495361820" sldId="415"/>
            <ac:spMk id="93" creationId="{9131BD6B-FA61-BD1F-3724-E01DBBEC4713}"/>
          </ac:spMkLst>
        </pc:spChg>
        <pc:spChg chg="add mod">
          <ac:chgData name="Lorenzo Ariemma" userId="359e4d9b-18ad-408c-9e1b-373fb95ff396" providerId="ADAL" clId="{4E3F3D91-7DEB-4E82-ABDD-6D7DB7EBE192}" dt="2022-12-06T22:53:10.049" v="1260" actId="1076"/>
          <ac:spMkLst>
            <pc:docMk/>
            <pc:sldMk cId="2495361820" sldId="415"/>
            <ac:spMk id="94" creationId="{578F1F52-CEB8-5824-252E-57C2F91DCDBB}"/>
          </ac:spMkLst>
        </pc:spChg>
        <pc:spChg chg="add mod">
          <ac:chgData name="Lorenzo Ariemma" userId="359e4d9b-18ad-408c-9e1b-373fb95ff396" providerId="ADAL" clId="{4E3F3D91-7DEB-4E82-ABDD-6D7DB7EBE192}" dt="2022-12-06T22:57:02.276" v="1333" actId="1076"/>
          <ac:spMkLst>
            <pc:docMk/>
            <pc:sldMk cId="2495361820" sldId="415"/>
            <ac:spMk id="95" creationId="{1B7398A3-0103-E1E8-E44B-7333B7E745B3}"/>
          </ac:spMkLst>
        </pc:spChg>
        <pc:spChg chg="add mod">
          <ac:chgData name="Lorenzo Ariemma" userId="359e4d9b-18ad-408c-9e1b-373fb95ff396" providerId="ADAL" clId="{4E3F3D91-7DEB-4E82-ABDD-6D7DB7EBE192}" dt="2022-12-06T22:53:26.754" v="1269" actId="1076"/>
          <ac:spMkLst>
            <pc:docMk/>
            <pc:sldMk cId="2495361820" sldId="415"/>
            <ac:spMk id="96" creationId="{A508E1E6-6579-2B26-FA1C-D0C92123D102}"/>
          </ac:spMkLst>
        </pc:spChg>
        <pc:spChg chg="add mod">
          <ac:chgData name="Lorenzo Ariemma" userId="359e4d9b-18ad-408c-9e1b-373fb95ff396" providerId="ADAL" clId="{4E3F3D91-7DEB-4E82-ABDD-6D7DB7EBE192}" dt="2022-12-06T22:53:38.868" v="1274" actId="1076"/>
          <ac:spMkLst>
            <pc:docMk/>
            <pc:sldMk cId="2495361820" sldId="415"/>
            <ac:spMk id="97" creationId="{40A056BD-BAF5-EBB6-8D02-2B242F35D69C}"/>
          </ac:spMkLst>
        </pc:spChg>
        <pc:spChg chg="add mod">
          <ac:chgData name="Lorenzo Ariemma" userId="359e4d9b-18ad-408c-9e1b-373fb95ff396" providerId="ADAL" clId="{4E3F3D91-7DEB-4E82-ABDD-6D7DB7EBE192}" dt="2022-12-06T22:54:58.030" v="1279" actId="1076"/>
          <ac:spMkLst>
            <pc:docMk/>
            <pc:sldMk cId="2495361820" sldId="415"/>
            <ac:spMk id="98" creationId="{1D7A9077-3B01-DD98-E332-371BE9B4598A}"/>
          </ac:spMkLst>
        </pc:spChg>
        <pc:spChg chg="add mod">
          <ac:chgData name="Lorenzo Ariemma" userId="359e4d9b-18ad-408c-9e1b-373fb95ff396" providerId="ADAL" clId="{4E3F3D91-7DEB-4E82-ABDD-6D7DB7EBE192}" dt="2022-12-06T22:55:25.977" v="1309" actId="1076"/>
          <ac:spMkLst>
            <pc:docMk/>
            <pc:sldMk cId="2495361820" sldId="415"/>
            <ac:spMk id="99" creationId="{3CC3A9E2-F383-B374-8F23-1E383482AC20}"/>
          </ac:spMkLst>
        </pc:spChg>
        <pc:spChg chg="add mod">
          <ac:chgData name="Lorenzo Ariemma" userId="359e4d9b-18ad-408c-9e1b-373fb95ff396" providerId="ADAL" clId="{4E3F3D91-7DEB-4E82-ABDD-6D7DB7EBE192}" dt="2022-12-06T22:55:41.549" v="1315" actId="1076"/>
          <ac:spMkLst>
            <pc:docMk/>
            <pc:sldMk cId="2495361820" sldId="415"/>
            <ac:spMk id="100" creationId="{D04C156F-6FFA-40A2-6CAB-58D95E11F9EB}"/>
          </ac:spMkLst>
        </pc:spChg>
        <pc:spChg chg="add mod">
          <ac:chgData name="Lorenzo Ariemma" userId="359e4d9b-18ad-408c-9e1b-373fb95ff396" providerId="ADAL" clId="{4E3F3D91-7DEB-4E82-ABDD-6D7DB7EBE192}" dt="2022-12-06T22:55:53.383" v="1319" actId="1076"/>
          <ac:spMkLst>
            <pc:docMk/>
            <pc:sldMk cId="2495361820" sldId="415"/>
            <ac:spMk id="101" creationId="{16CAE309-4A72-33FF-49BA-3C2801D1E24A}"/>
          </ac:spMkLst>
        </pc:spChg>
        <pc:spChg chg="add mod">
          <ac:chgData name="Lorenzo Ariemma" userId="359e4d9b-18ad-408c-9e1b-373fb95ff396" providerId="ADAL" clId="{4E3F3D91-7DEB-4E82-ABDD-6D7DB7EBE192}" dt="2022-12-06T22:56:21.043" v="1323" actId="1076"/>
          <ac:spMkLst>
            <pc:docMk/>
            <pc:sldMk cId="2495361820" sldId="415"/>
            <ac:spMk id="102" creationId="{3BA7AF3B-6EBC-EFF5-65B0-8FCA4A02E586}"/>
          </ac:spMkLst>
        </pc:spChg>
        <pc:spChg chg="add mod">
          <ac:chgData name="Lorenzo Ariemma" userId="359e4d9b-18ad-408c-9e1b-373fb95ff396" providerId="ADAL" clId="{4E3F3D91-7DEB-4E82-ABDD-6D7DB7EBE192}" dt="2022-12-06T22:56:36.636" v="1329" actId="1076"/>
          <ac:spMkLst>
            <pc:docMk/>
            <pc:sldMk cId="2495361820" sldId="415"/>
            <ac:spMk id="103" creationId="{731B4DCA-24C9-A545-3F80-1C8202ABB457}"/>
          </ac:spMkLst>
        </pc:spChg>
        <pc:spChg chg="add mod">
          <ac:chgData name="Lorenzo Ariemma" userId="359e4d9b-18ad-408c-9e1b-373fb95ff396" providerId="ADAL" clId="{4E3F3D91-7DEB-4E82-ABDD-6D7DB7EBE192}" dt="2022-12-06T22:57:07.779" v="1334" actId="1076"/>
          <ac:spMkLst>
            <pc:docMk/>
            <pc:sldMk cId="2495361820" sldId="415"/>
            <ac:spMk id="104" creationId="{98E6F9C7-3B1B-BE86-9C83-CC0D1E62676D}"/>
          </ac:spMkLst>
        </pc:spChg>
        <pc:spChg chg="add mod">
          <ac:chgData name="Lorenzo Ariemma" userId="359e4d9b-18ad-408c-9e1b-373fb95ff396" providerId="ADAL" clId="{4E3F3D91-7DEB-4E82-ABDD-6D7DB7EBE192}" dt="2022-12-06T22:57:25.007" v="1338" actId="1076"/>
          <ac:spMkLst>
            <pc:docMk/>
            <pc:sldMk cId="2495361820" sldId="415"/>
            <ac:spMk id="105" creationId="{95183F77-132F-E2E4-A346-A8CB68747CE6}"/>
          </ac:spMkLst>
        </pc:spChg>
        <pc:spChg chg="add mod">
          <ac:chgData name="Lorenzo Ariemma" userId="359e4d9b-18ad-408c-9e1b-373fb95ff396" providerId="ADAL" clId="{4E3F3D91-7DEB-4E82-ABDD-6D7DB7EBE192}" dt="2022-12-06T22:57:34.542" v="1342" actId="1076"/>
          <ac:spMkLst>
            <pc:docMk/>
            <pc:sldMk cId="2495361820" sldId="415"/>
            <ac:spMk id="106" creationId="{1A8A33B6-7B3E-34B8-BADC-C1FC422946E1}"/>
          </ac:spMkLst>
        </pc:spChg>
        <pc:spChg chg="add mod">
          <ac:chgData name="Lorenzo Ariemma" userId="359e4d9b-18ad-408c-9e1b-373fb95ff396" providerId="ADAL" clId="{4E3F3D91-7DEB-4E82-ABDD-6D7DB7EBE192}" dt="2022-12-06T22:57:42.663" v="1346" actId="1076"/>
          <ac:spMkLst>
            <pc:docMk/>
            <pc:sldMk cId="2495361820" sldId="415"/>
            <ac:spMk id="107" creationId="{46285588-5A6C-7B5B-6A3C-DB2DE72BF3AD}"/>
          </ac:spMkLst>
        </pc:spChg>
        <pc:spChg chg="add mod">
          <ac:chgData name="Lorenzo Ariemma" userId="359e4d9b-18ad-408c-9e1b-373fb95ff396" providerId="ADAL" clId="{4E3F3D91-7DEB-4E82-ABDD-6D7DB7EBE192}" dt="2022-12-06T22:57:53.931" v="1352" actId="1076"/>
          <ac:spMkLst>
            <pc:docMk/>
            <pc:sldMk cId="2495361820" sldId="415"/>
            <ac:spMk id="108" creationId="{142EC742-854C-5526-CA34-27C25C12113B}"/>
          </ac:spMkLst>
        </pc:spChg>
        <pc:spChg chg="add mod">
          <ac:chgData name="Lorenzo Ariemma" userId="359e4d9b-18ad-408c-9e1b-373fb95ff396" providerId="ADAL" clId="{4E3F3D91-7DEB-4E82-ABDD-6D7DB7EBE192}" dt="2022-12-06T22:58:15.774" v="1356" actId="1076"/>
          <ac:spMkLst>
            <pc:docMk/>
            <pc:sldMk cId="2495361820" sldId="415"/>
            <ac:spMk id="109" creationId="{59116368-5AC1-A438-9289-37B9B7DE7AFA}"/>
          </ac:spMkLst>
        </pc:spChg>
        <pc:spChg chg="add mod">
          <ac:chgData name="Lorenzo Ariemma" userId="359e4d9b-18ad-408c-9e1b-373fb95ff396" providerId="ADAL" clId="{4E3F3D91-7DEB-4E82-ABDD-6D7DB7EBE192}" dt="2022-12-06T22:58:26.655" v="1372" actId="1076"/>
          <ac:spMkLst>
            <pc:docMk/>
            <pc:sldMk cId="2495361820" sldId="415"/>
            <ac:spMk id="110" creationId="{57569681-4FDF-082F-9913-EADB6ACF8E41}"/>
          </ac:spMkLst>
        </pc:spChg>
        <pc:spChg chg="add mod">
          <ac:chgData name="Lorenzo Ariemma" userId="359e4d9b-18ad-408c-9e1b-373fb95ff396" providerId="ADAL" clId="{4E3F3D91-7DEB-4E82-ABDD-6D7DB7EBE192}" dt="2022-12-06T22:58:38.343" v="1393" actId="1076"/>
          <ac:spMkLst>
            <pc:docMk/>
            <pc:sldMk cId="2495361820" sldId="415"/>
            <ac:spMk id="111" creationId="{C047DF77-F7C9-4160-79A2-EC7E165FEE41}"/>
          </ac:spMkLst>
        </pc:spChg>
        <pc:spChg chg="add mod">
          <ac:chgData name="Lorenzo Ariemma" userId="359e4d9b-18ad-408c-9e1b-373fb95ff396" providerId="ADAL" clId="{4E3F3D91-7DEB-4E82-ABDD-6D7DB7EBE192}" dt="2022-12-06T22:58:47.779" v="1414" actId="1076"/>
          <ac:spMkLst>
            <pc:docMk/>
            <pc:sldMk cId="2495361820" sldId="415"/>
            <ac:spMk id="112" creationId="{3C39F5BE-2310-D0C2-4294-5A93E282A658}"/>
          </ac:spMkLst>
        </pc:spChg>
        <pc:grpChg chg="add mod">
          <ac:chgData name="Lorenzo Ariemma" userId="359e4d9b-18ad-408c-9e1b-373fb95ff396" providerId="ADAL" clId="{4E3F3D91-7DEB-4E82-ABDD-6D7DB7EBE192}" dt="2022-12-06T22:55:05.683" v="1284" actId="1076"/>
          <ac:grpSpMkLst>
            <pc:docMk/>
            <pc:sldMk cId="2495361820" sldId="415"/>
            <ac:grpSpMk id="3" creationId="{D06E6815-2434-D948-94D2-5D362E77393E}"/>
          </ac:grpSpMkLst>
        </pc:grp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15" creationId="{BE767603-537D-CA00-2B02-856BCA293FE2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16" creationId="{4E26D0CE-573B-9963-B365-E4D830E83BA2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17" creationId="{77B0BD15-3F5C-3A6A-854B-6A969D9E6AFC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19" creationId="{DAEF3713-5B4E-9839-91B9-FEADBD403F56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4" creationId="{ED153B9B-2310-4143-BDD4-F46EF6E30536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5" creationId="{F16C2346-3188-1100-D5B1-EAF507DF3554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6" creationId="{F189DBB4-2480-14BE-560C-86E4B2D54ACF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7" creationId="{B28434CA-1651-F3B3-4A27-242A384D6E02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8" creationId="{A02BA591-1CA9-AC3B-C491-57B4FAAA3B2A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29" creationId="{29783F1E-0194-6CAD-DCED-D44EC6150291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30" creationId="{8BF62981-E0E6-93B5-1963-153EDB5772D2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31" creationId="{1AA979D0-F8F6-D87A-A54B-3A1F67CAEAE0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41" creationId="{A134703C-8523-D0E0-3D7C-AA3E67F77300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42" creationId="{EE9AC837-35EA-FC03-E279-1506D1AF5D5D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43" creationId="{109AE0BD-2587-0374-A015-5D1D36EAD416}"/>
          </ac:cxnSpMkLst>
        </pc:cxnChg>
        <pc:cxnChg chg="mod">
          <ac:chgData name="Lorenzo Ariemma" userId="359e4d9b-18ad-408c-9e1b-373fb95ff396" providerId="ADAL" clId="{4E3F3D91-7DEB-4E82-ABDD-6D7DB7EBE192}" dt="2022-12-06T21:31:41.109" v="0"/>
          <ac:cxnSpMkLst>
            <pc:docMk/>
            <pc:sldMk cId="2495361820" sldId="415"/>
            <ac:cxnSpMk id="44" creationId="{0E0B165A-89D3-401A-AA61-BF52481A9369}"/>
          </ac:cxnSpMkLst>
        </pc:cxnChg>
        <pc:cxnChg chg="add del mod">
          <ac:chgData name="Lorenzo Ariemma" userId="359e4d9b-18ad-408c-9e1b-373fb95ff396" providerId="ADAL" clId="{4E3F3D91-7DEB-4E82-ABDD-6D7DB7EBE192}" dt="2022-12-06T21:32:09.350" v="1" actId="478"/>
          <ac:cxnSpMkLst>
            <pc:docMk/>
            <pc:sldMk cId="2495361820" sldId="415"/>
            <ac:cxnSpMk id="56" creationId="{AD55CC63-7D9D-456C-4461-F38C3BAA1D0D}"/>
          </ac:cxnSpMkLst>
        </pc:cxnChg>
      </pc:sldChg>
      <pc:sldChg chg="addSp delSp modSp new mod modAnim">
        <pc:chgData name="Lorenzo Ariemma" userId="359e4d9b-18ad-408c-9e1b-373fb95ff396" providerId="ADAL" clId="{4E3F3D91-7DEB-4E82-ABDD-6D7DB7EBE192}" dt="2022-12-06T22:42:51.157" v="1090"/>
        <pc:sldMkLst>
          <pc:docMk/>
          <pc:sldMk cId="667990313" sldId="418"/>
        </pc:sldMkLst>
        <pc:spChg chg="mod">
          <ac:chgData name="Lorenzo Ariemma" userId="359e4d9b-18ad-408c-9e1b-373fb95ff396" providerId="ADAL" clId="{4E3F3D91-7DEB-4E82-ABDD-6D7DB7EBE192}" dt="2022-12-06T21:54:18.175" v="121" actId="20577"/>
          <ac:spMkLst>
            <pc:docMk/>
            <pc:sldMk cId="667990313" sldId="418"/>
            <ac:spMk id="2" creationId="{FF036A50-B6D9-F38F-4881-9E2CDF8577DB}"/>
          </ac:spMkLst>
        </pc:spChg>
        <pc:spChg chg="del">
          <ac:chgData name="Lorenzo Ariemma" userId="359e4d9b-18ad-408c-9e1b-373fb95ff396" providerId="ADAL" clId="{4E3F3D91-7DEB-4E82-ABDD-6D7DB7EBE192}" dt="2022-12-06T21:54:21.194" v="122" actId="478"/>
          <ac:spMkLst>
            <pc:docMk/>
            <pc:sldMk cId="667990313" sldId="418"/>
            <ac:spMk id="3" creationId="{2F551672-2E34-37DE-DD80-1F1A0CF88982}"/>
          </ac:spMkLst>
        </pc:spChg>
        <pc:spChg chg="del">
          <ac:chgData name="Lorenzo Ariemma" userId="359e4d9b-18ad-408c-9e1b-373fb95ff396" providerId="ADAL" clId="{4E3F3D91-7DEB-4E82-ABDD-6D7DB7EBE192}" dt="2022-12-06T21:47:28.670" v="103" actId="478"/>
          <ac:spMkLst>
            <pc:docMk/>
            <pc:sldMk cId="667990313" sldId="418"/>
            <ac:spMk id="4" creationId="{6BB67B69-9F7F-2100-9906-D973003855E8}"/>
          </ac:spMkLst>
        </pc:spChg>
        <pc:spChg chg="mod">
          <ac:chgData name="Lorenzo Ariemma" userId="359e4d9b-18ad-408c-9e1b-373fb95ff396" providerId="ADAL" clId="{4E3F3D91-7DEB-4E82-ABDD-6D7DB7EBE192}" dt="2022-12-06T22:22:22.457" v="391" actId="14100"/>
          <ac:spMkLst>
            <pc:docMk/>
            <pc:sldMk cId="667990313" sldId="418"/>
            <ac:spMk id="6" creationId="{9AF2F3C9-C460-88B7-B7F5-1E98FBAFE701}"/>
          </ac:spMkLst>
        </pc:spChg>
        <pc:spChg chg="mod">
          <ac:chgData name="Lorenzo Ariemma" userId="359e4d9b-18ad-408c-9e1b-373fb95ff396" providerId="ADAL" clId="{4E3F3D91-7DEB-4E82-ABDD-6D7DB7EBE192}" dt="2022-12-06T21:54:45.572" v="138" actId="20577"/>
          <ac:spMkLst>
            <pc:docMk/>
            <pc:sldMk cId="667990313" sldId="418"/>
            <ac:spMk id="7" creationId="{95F89D24-8B84-216F-343C-8BD55BF94DA4}"/>
          </ac:spMkLst>
        </pc:spChg>
        <pc:spChg chg="add mod">
          <ac:chgData name="Lorenzo Ariemma" userId="359e4d9b-18ad-408c-9e1b-373fb95ff396" providerId="ADAL" clId="{4E3F3D91-7DEB-4E82-ABDD-6D7DB7EBE192}" dt="2022-12-06T22:25:24.672" v="426" actId="1076"/>
          <ac:spMkLst>
            <pc:docMk/>
            <pc:sldMk cId="667990313" sldId="418"/>
            <ac:spMk id="8" creationId="{B9867F6E-CE7F-2A69-3094-770577925284}"/>
          </ac:spMkLst>
        </pc:spChg>
        <pc:spChg chg="add mod">
          <ac:chgData name="Lorenzo Ariemma" userId="359e4d9b-18ad-408c-9e1b-373fb95ff396" providerId="ADAL" clId="{4E3F3D91-7DEB-4E82-ABDD-6D7DB7EBE192}" dt="2022-12-06T22:35:52.287" v="851" actId="1035"/>
          <ac:spMkLst>
            <pc:docMk/>
            <pc:sldMk cId="667990313" sldId="418"/>
            <ac:spMk id="13" creationId="{1B11222B-E2BA-22DD-5E48-B16D4CA8F540}"/>
          </ac:spMkLst>
        </pc:spChg>
        <pc:spChg chg="add mod">
          <ac:chgData name="Lorenzo Ariemma" userId="359e4d9b-18ad-408c-9e1b-373fb95ff396" providerId="ADAL" clId="{4E3F3D91-7DEB-4E82-ABDD-6D7DB7EBE192}" dt="2022-12-06T22:35:52.287" v="851" actId="1035"/>
          <ac:spMkLst>
            <pc:docMk/>
            <pc:sldMk cId="667990313" sldId="418"/>
            <ac:spMk id="16" creationId="{CA9D4507-BC84-2B42-B061-7DB826DEF60E}"/>
          </ac:spMkLst>
        </pc:spChg>
        <pc:spChg chg="add mod">
          <ac:chgData name="Lorenzo Ariemma" userId="359e4d9b-18ad-408c-9e1b-373fb95ff396" providerId="ADAL" clId="{4E3F3D91-7DEB-4E82-ABDD-6D7DB7EBE192}" dt="2022-12-06T22:35:52.287" v="851" actId="1035"/>
          <ac:spMkLst>
            <pc:docMk/>
            <pc:sldMk cId="667990313" sldId="418"/>
            <ac:spMk id="19" creationId="{AB2BB798-C8E8-03B4-96BF-DED76760E203}"/>
          </ac:spMkLst>
        </pc:spChg>
        <pc:spChg chg="add mod">
          <ac:chgData name="Lorenzo Ariemma" userId="359e4d9b-18ad-408c-9e1b-373fb95ff396" providerId="ADAL" clId="{4E3F3D91-7DEB-4E82-ABDD-6D7DB7EBE192}" dt="2022-12-06T22:36:25.085" v="895" actId="1076"/>
          <ac:spMkLst>
            <pc:docMk/>
            <pc:sldMk cId="667990313" sldId="418"/>
            <ac:spMk id="25" creationId="{CF89E5A8-8A12-E367-0673-A6EF81312194}"/>
          </ac:spMkLst>
        </pc:spChg>
        <pc:spChg chg="add mod">
          <ac:chgData name="Lorenzo Ariemma" userId="359e4d9b-18ad-408c-9e1b-373fb95ff396" providerId="ADAL" clId="{4E3F3D91-7DEB-4E82-ABDD-6D7DB7EBE192}" dt="2022-12-06T22:36:47.131" v="914" actId="6549"/>
          <ac:spMkLst>
            <pc:docMk/>
            <pc:sldMk cId="667990313" sldId="418"/>
            <ac:spMk id="28" creationId="{7611CA17-9C54-FBB3-59C5-96111D5B8A36}"/>
          </ac:spMkLst>
        </pc:spChg>
        <pc:spChg chg="add mod">
          <ac:chgData name="Lorenzo Ariemma" userId="359e4d9b-18ad-408c-9e1b-373fb95ff396" providerId="ADAL" clId="{4E3F3D91-7DEB-4E82-ABDD-6D7DB7EBE192}" dt="2022-12-06T22:38:22.194" v="968" actId="20577"/>
          <ac:spMkLst>
            <pc:docMk/>
            <pc:sldMk cId="667990313" sldId="418"/>
            <ac:spMk id="31" creationId="{B30869E7-AF34-A39C-7AD0-C7A0509CEAE9}"/>
          </ac:spMkLst>
        </pc:spChg>
        <pc:spChg chg="add mod">
          <ac:chgData name="Lorenzo Ariemma" userId="359e4d9b-18ad-408c-9e1b-373fb95ff396" providerId="ADAL" clId="{4E3F3D91-7DEB-4E82-ABDD-6D7DB7EBE192}" dt="2022-12-06T22:40:05.657" v="1020" actId="20577"/>
          <ac:spMkLst>
            <pc:docMk/>
            <pc:sldMk cId="667990313" sldId="418"/>
            <ac:spMk id="34" creationId="{585251A4-84FA-0B67-5CCC-313FEB0A2045}"/>
          </ac:spMkLst>
        </pc:spChg>
        <pc:spChg chg="add mod">
          <ac:chgData name="Lorenzo Ariemma" userId="359e4d9b-18ad-408c-9e1b-373fb95ff396" providerId="ADAL" clId="{4E3F3D91-7DEB-4E82-ABDD-6D7DB7EBE192}" dt="2022-12-06T22:40:46.289" v="1057" actId="20577"/>
          <ac:spMkLst>
            <pc:docMk/>
            <pc:sldMk cId="667990313" sldId="418"/>
            <ac:spMk id="38" creationId="{2EEEFAAC-95EF-7CE0-3498-EF8C9BEE471D}"/>
          </ac:spMkLst>
        </pc:spChg>
        <pc:grpChg chg="add mod">
          <ac:chgData name="Lorenzo Ariemma" userId="359e4d9b-18ad-408c-9e1b-373fb95ff396" providerId="ADAL" clId="{4E3F3D91-7DEB-4E82-ABDD-6D7DB7EBE192}" dt="2022-12-06T21:56:00.713" v="154" actId="14100"/>
          <ac:grpSpMkLst>
            <pc:docMk/>
            <pc:sldMk cId="667990313" sldId="418"/>
            <ac:grpSpMk id="5" creationId="{7C896500-F33B-AFBA-F977-CC460B45AE73}"/>
          </ac:grpSpMkLst>
        </pc:grpChg>
        <pc:cxnChg chg="add mod">
          <ac:chgData name="Lorenzo Ariemma" userId="359e4d9b-18ad-408c-9e1b-373fb95ff396" providerId="ADAL" clId="{4E3F3D91-7DEB-4E82-ABDD-6D7DB7EBE192}" dt="2022-12-06T22:25:27.694" v="427" actId="14100"/>
          <ac:cxnSpMkLst>
            <pc:docMk/>
            <pc:sldMk cId="667990313" sldId="418"/>
            <ac:cxnSpMk id="9" creationId="{E5CE1114-F8C1-FE9E-78C0-40ACA2D7A785}"/>
          </ac:cxnSpMkLst>
        </pc:cxnChg>
        <pc:cxnChg chg="add mod">
          <ac:chgData name="Lorenzo Ariemma" userId="359e4d9b-18ad-408c-9e1b-373fb95ff396" providerId="ADAL" clId="{4E3F3D91-7DEB-4E82-ABDD-6D7DB7EBE192}" dt="2022-12-06T22:36:01.025" v="854" actId="14100"/>
          <ac:cxnSpMkLst>
            <pc:docMk/>
            <pc:sldMk cId="667990313" sldId="418"/>
            <ac:cxnSpMk id="14" creationId="{4150955E-7BE5-03C2-A36F-AA8CB2195FB4}"/>
          </ac:cxnSpMkLst>
        </pc:cxnChg>
        <pc:cxnChg chg="add mod">
          <ac:chgData name="Lorenzo Ariemma" userId="359e4d9b-18ad-408c-9e1b-373fb95ff396" providerId="ADAL" clId="{4E3F3D91-7DEB-4E82-ABDD-6D7DB7EBE192}" dt="2022-12-06T22:35:58.550" v="853" actId="14100"/>
          <ac:cxnSpMkLst>
            <pc:docMk/>
            <pc:sldMk cId="667990313" sldId="418"/>
            <ac:cxnSpMk id="17" creationId="{6C39DF08-5829-26F3-753F-0419D1E30B05}"/>
          </ac:cxnSpMkLst>
        </pc:cxnChg>
        <pc:cxnChg chg="add mod">
          <ac:chgData name="Lorenzo Ariemma" userId="359e4d9b-18ad-408c-9e1b-373fb95ff396" providerId="ADAL" clId="{4E3F3D91-7DEB-4E82-ABDD-6D7DB7EBE192}" dt="2022-12-06T22:35:56.429" v="852" actId="14100"/>
          <ac:cxnSpMkLst>
            <pc:docMk/>
            <pc:sldMk cId="667990313" sldId="418"/>
            <ac:cxnSpMk id="20" creationId="{50422DF8-0247-228E-CF50-4C4048D646AF}"/>
          </ac:cxnSpMkLst>
        </pc:cxnChg>
        <pc:cxnChg chg="add mod">
          <ac:chgData name="Lorenzo Ariemma" userId="359e4d9b-18ad-408c-9e1b-373fb95ff396" providerId="ADAL" clId="{4E3F3D91-7DEB-4E82-ABDD-6D7DB7EBE192}" dt="2022-12-06T22:36:28.412" v="896" actId="14100"/>
          <ac:cxnSpMkLst>
            <pc:docMk/>
            <pc:sldMk cId="667990313" sldId="418"/>
            <ac:cxnSpMk id="26" creationId="{3337ED78-36F5-7267-DF93-0C43A8EEC7FC}"/>
          </ac:cxnSpMkLst>
        </pc:cxnChg>
        <pc:cxnChg chg="add mod">
          <ac:chgData name="Lorenzo Ariemma" userId="359e4d9b-18ad-408c-9e1b-373fb95ff396" providerId="ADAL" clId="{4E3F3D91-7DEB-4E82-ABDD-6D7DB7EBE192}" dt="2022-12-06T22:36:51.875" v="915" actId="14100"/>
          <ac:cxnSpMkLst>
            <pc:docMk/>
            <pc:sldMk cId="667990313" sldId="418"/>
            <ac:cxnSpMk id="29" creationId="{9836C36D-6794-B4FD-FD07-B26AA2EE9742}"/>
          </ac:cxnSpMkLst>
        </pc:cxnChg>
        <pc:cxnChg chg="add mod">
          <ac:chgData name="Lorenzo Ariemma" userId="359e4d9b-18ad-408c-9e1b-373fb95ff396" providerId="ADAL" clId="{4E3F3D91-7DEB-4E82-ABDD-6D7DB7EBE192}" dt="2022-12-06T22:38:25.834" v="969" actId="14100"/>
          <ac:cxnSpMkLst>
            <pc:docMk/>
            <pc:sldMk cId="667990313" sldId="418"/>
            <ac:cxnSpMk id="32" creationId="{D9D3892C-9763-D7E9-356C-C79E14EB153A}"/>
          </ac:cxnSpMkLst>
        </pc:cxnChg>
        <pc:cxnChg chg="add mod">
          <ac:chgData name="Lorenzo Ariemma" userId="359e4d9b-18ad-408c-9e1b-373fb95ff396" providerId="ADAL" clId="{4E3F3D91-7DEB-4E82-ABDD-6D7DB7EBE192}" dt="2022-12-06T22:40:03.845" v="1017" actId="20577"/>
          <ac:cxnSpMkLst>
            <pc:docMk/>
            <pc:sldMk cId="667990313" sldId="418"/>
            <ac:cxnSpMk id="35" creationId="{D98821D4-64CB-AEB5-6875-110176AA4419}"/>
          </ac:cxnSpMkLst>
        </pc:cxnChg>
        <pc:cxnChg chg="add mod">
          <ac:chgData name="Lorenzo Ariemma" userId="359e4d9b-18ad-408c-9e1b-373fb95ff396" providerId="ADAL" clId="{4E3F3D91-7DEB-4E82-ABDD-6D7DB7EBE192}" dt="2022-12-06T22:40:31.909" v="1025" actId="14100"/>
          <ac:cxnSpMkLst>
            <pc:docMk/>
            <pc:sldMk cId="667990313" sldId="418"/>
            <ac:cxnSpMk id="39" creationId="{024F0777-1FEF-6C7B-45A8-C9CB23D14A89}"/>
          </ac:cxnSpMkLst>
        </pc:cxnChg>
      </pc:sldChg>
      <pc:sldChg chg="delSp modSp new mod">
        <pc:chgData name="Lorenzo Ariemma" userId="359e4d9b-18ad-408c-9e1b-373fb95ff396" providerId="ADAL" clId="{4E3F3D91-7DEB-4E82-ABDD-6D7DB7EBE192}" dt="2022-12-06T22:33:18.822" v="747" actId="20577"/>
        <pc:sldMkLst>
          <pc:docMk/>
          <pc:sldMk cId="1299454955" sldId="419"/>
        </pc:sldMkLst>
        <pc:spChg chg="mod">
          <ac:chgData name="Lorenzo Ariemma" userId="359e4d9b-18ad-408c-9e1b-373fb95ff396" providerId="ADAL" clId="{4E3F3D91-7DEB-4E82-ABDD-6D7DB7EBE192}" dt="2022-12-06T22:05:10.171" v="176" actId="20577"/>
          <ac:spMkLst>
            <pc:docMk/>
            <pc:sldMk cId="1299454955" sldId="419"/>
            <ac:spMk id="2" creationId="{43226E6D-1E9A-A9EC-B757-C659E5ABE39B}"/>
          </ac:spMkLst>
        </pc:spChg>
        <pc:spChg chg="mod">
          <ac:chgData name="Lorenzo Ariemma" userId="359e4d9b-18ad-408c-9e1b-373fb95ff396" providerId="ADAL" clId="{4E3F3D91-7DEB-4E82-ABDD-6D7DB7EBE192}" dt="2022-12-06T22:33:18.822" v="747" actId="20577"/>
          <ac:spMkLst>
            <pc:docMk/>
            <pc:sldMk cId="1299454955" sldId="419"/>
            <ac:spMk id="3" creationId="{21DD2633-68FF-44A5-F8D4-548D6438BE0B}"/>
          </ac:spMkLst>
        </pc:spChg>
        <pc:spChg chg="del">
          <ac:chgData name="Lorenzo Ariemma" userId="359e4d9b-18ad-408c-9e1b-373fb95ff396" providerId="ADAL" clId="{4E3F3D91-7DEB-4E82-ABDD-6D7DB7EBE192}" dt="2022-12-06T22:05:12.876" v="177" actId="478"/>
          <ac:spMkLst>
            <pc:docMk/>
            <pc:sldMk cId="1299454955" sldId="419"/>
            <ac:spMk id="4" creationId="{7C242F57-52F1-DC80-FCA1-13A8F6E84433}"/>
          </ac:spMkLst>
        </pc:spChg>
      </pc:sldChg>
      <pc:sldChg chg="addSp delSp modSp add mod">
        <pc:chgData name="Lorenzo Ariemma" userId="359e4d9b-18ad-408c-9e1b-373fb95ff396" providerId="ADAL" clId="{4E3F3D91-7DEB-4E82-ABDD-6D7DB7EBE192}" dt="2022-12-06T22:44:22.111" v="1124" actId="20577"/>
        <pc:sldMkLst>
          <pc:docMk/>
          <pc:sldMk cId="205485994" sldId="420"/>
        </pc:sldMkLst>
        <pc:spChg chg="mod">
          <ac:chgData name="Lorenzo Ariemma" userId="359e4d9b-18ad-408c-9e1b-373fb95ff396" providerId="ADAL" clId="{4E3F3D91-7DEB-4E82-ABDD-6D7DB7EBE192}" dt="2022-12-06T22:41:36.711" v="1068" actId="20577"/>
          <ac:spMkLst>
            <pc:docMk/>
            <pc:sldMk cId="205485994" sldId="420"/>
            <ac:spMk id="2" creationId="{FF036A50-B6D9-F38F-4881-9E2CDF8577DB}"/>
          </ac:spMkLst>
        </pc:spChg>
        <pc:spChg chg="mod">
          <ac:chgData name="Lorenzo Ariemma" userId="359e4d9b-18ad-408c-9e1b-373fb95ff396" providerId="ADAL" clId="{4E3F3D91-7DEB-4E82-ABDD-6D7DB7EBE192}" dt="2022-12-06T22:43:31.264" v="1093" actId="6549"/>
          <ac:spMkLst>
            <pc:docMk/>
            <pc:sldMk cId="205485994" sldId="420"/>
            <ac:spMk id="4" creationId="{3F23B356-43EA-F39B-86C4-D435A48FB455}"/>
          </ac:spMkLst>
        </pc:spChg>
        <pc:spChg chg="mod">
          <ac:chgData name="Lorenzo Ariemma" userId="359e4d9b-18ad-408c-9e1b-373fb95ff396" providerId="ADAL" clId="{4E3F3D91-7DEB-4E82-ABDD-6D7DB7EBE192}" dt="2022-12-06T22:44:22.111" v="1124" actId="20577"/>
          <ac:spMkLst>
            <pc:docMk/>
            <pc:sldMk cId="205485994" sldId="420"/>
            <ac:spMk id="6" creationId="{9AF2F3C9-C460-88B7-B7F5-1E98FBAFE701}"/>
          </ac:spMkLst>
        </pc:spChg>
        <pc:spChg chg="mod">
          <ac:chgData name="Lorenzo Ariemma" userId="359e4d9b-18ad-408c-9e1b-373fb95ff396" providerId="ADAL" clId="{4E3F3D91-7DEB-4E82-ABDD-6D7DB7EBE192}" dt="2022-12-06T22:43:41.674" v="1105" actId="20577"/>
          <ac:spMkLst>
            <pc:docMk/>
            <pc:sldMk cId="205485994" sldId="420"/>
            <ac:spMk id="7" creationId="{95F89D24-8B84-216F-343C-8BD55BF94DA4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8" creationId="{B9867F6E-CE7F-2A69-3094-770577925284}"/>
          </ac:spMkLst>
        </pc:spChg>
        <pc:spChg chg="mod">
          <ac:chgData name="Lorenzo Ariemma" userId="359e4d9b-18ad-408c-9e1b-373fb95ff396" providerId="ADAL" clId="{4E3F3D91-7DEB-4E82-ABDD-6D7DB7EBE192}" dt="2022-12-06T22:43:46.907" v="1117" actId="20577"/>
          <ac:spMkLst>
            <pc:docMk/>
            <pc:sldMk cId="205485994" sldId="420"/>
            <ac:spMk id="10" creationId="{224A1056-6DBC-8EDE-DC4B-932DC75887E9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13" creationId="{1B11222B-E2BA-22DD-5E48-B16D4CA8F540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16" creationId="{CA9D4507-BC84-2B42-B061-7DB826DEF60E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19" creationId="{AB2BB798-C8E8-03B4-96BF-DED76760E203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25" creationId="{CF89E5A8-8A12-E367-0673-A6EF81312194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28" creationId="{7611CA17-9C54-FBB3-59C5-96111D5B8A36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31" creationId="{B30869E7-AF34-A39C-7AD0-C7A0509CEAE9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34" creationId="{585251A4-84FA-0B67-5CCC-313FEB0A2045}"/>
          </ac:spMkLst>
        </pc:spChg>
        <pc:spChg chg="del">
          <ac:chgData name="Lorenzo Ariemma" userId="359e4d9b-18ad-408c-9e1b-373fb95ff396" providerId="ADAL" clId="{4E3F3D91-7DEB-4E82-ABDD-6D7DB7EBE192}" dt="2022-12-06T22:41:43.738" v="1069" actId="478"/>
          <ac:spMkLst>
            <pc:docMk/>
            <pc:sldMk cId="205485994" sldId="420"/>
            <ac:spMk id="38" creationId="{2EEEFAAC-95EF-7CE0-3498-EF8C9BEE471D}"/>
          </ac:spMkLst>
        </pc:spChg>
        <pc:grpChg chg="add mod">
          <ac:chgData name="Lorenzo Ariemma" userId="359e4d9b-18ad-408c-9e1b-373fb95ff396" providerId="ADAL" clId="{4E3F3D91-7DEB-4E82-ABDD-6D7DB7EBE192}" dt="2022-12-06T22:43:27.459" v="1092" actId="1076"/>
          <ac:grpSpMkLst>
            <pc:docMk/>
            <pc:sldMk cId="205485994" sldId="420"/>
            <ac:grpSpMk id="3" creationId="{C06C26B3-1D58-ED31-F9E0-F9374A46C306}"/>
          </ac:grpSpMkLst>
        </pc:grpChg>
        <pc:cxnChg chg="del mod">
          <ac:chgData name="Lorenzo Ariemma" userId="359e4d9b-18ad-408c-9e1b-373fb95ff396" providerId="ADAL" clId="{4E3F3D91-7DEB-4E82-ABDD-6D7DB7EBE192}" dt="2022-12-06T22:41:44.826" v="1070" actId="478"/>
          <ac:cxnSpMkLst>
            <pc:docMk/>
            <pc:sldMk cId="205485994" sldId="420"/>
            <ac:cxnSpMk id="9" creationId="{E5CE1114-F8C1-FE9E-78C0-40ACA2D7A785}"/>
          </ac:cxnSpMkLst>
        </pc:cxnChg>
        <pc:cxnChg chg="del mod">
          <ac:chgData name="Lorenzo Ariemma" userId="359e4d9b-18ad-408c-9e1b-373fb95ff396" providerId="ADAL" clId="{4E3F3D91-7DEB-4E82-ABDD-6D7DB7EBE192}" dt="2022-12-06T22:41:45.396" v="1071" actId="478"/>
          <ac:cxnSpMkLst>
            <pc:docMk/>
            <pc:sldMk cId="205485994" sldId="420"/>
            <ac:cxnSpMk id="14" creationId="{4150955E-7BE5-03C2-A36F-AA8CB2195FB4}"/>
          </ac:cxnSpMkLst>
        </pc:cxnChg>
        <pc:cxnChg chg="del mod">
          <ac:chgData name="Lorenzo Ariemma" userId="359e4d9b-18ad-408c-9e1b-373fb95ff396" providerId="ADAL" clId="{4E3F3D91-7DEB-4E82-ABDD-6D7DB7EBE192}" dt="2022-12-06T22:41:45.950" v="1072" actId="478"/>
          <ac:cxnSpMkLst>
            <pc:docMk/>
            <pc:sldMk cId="205485994" sldId="420"/>
            <ac:cxnSpMk id="17" creationId="{6C39DF08-5829-26F3-753F-0419D1E30B05}"/>
          </ac:cxnSpMkLst>
        </pc:cxnChg>
        <pc:cxnChg chg="del mod">
          <ac:chgData name="Lorenzo Ariemma" userId="359e4d9b-18ad-408c-9e1b-373fb95ff396" providerId="ADAL" clId="{4E3F3D91-7DEB-4E82-ABDD-6D7DB7EBE192}" dt="2022-12-06T22:41:46.496" v="1073" actId="478"/>
          <ac:cxnSpMkLst>
            <pc:docMk/>
            <pc:sldMk cId="205485994" sldId="420"/>
            <ac:cxnSpMk id="20" creationId="{50422DF8-0247-228E-CF50-4C4048D646AF}"/>
          </ac:cxnSpMkLst>
        </pc:cxnChg>
        <pc:cxnChg chg="del mod">
          <ac:chgData name="Lorenzo Ariemma" userId="359e4d9b-18ad-408c-9e1b-373fb95ff396" providerId="ADAL" clId="{4E3F3D91-7DEB-4E82-ABDD-6D7DB7EBE192}" dt="2022-12-06T22:41:47.035" v="1074" actId="478"/>
          <ac:cxnSpMkLst>
            <pc:docMk/>
            <pc:sldMk cId="205485994" sldId="420"/>
            <ac:cxnSpMk id="26" creationId="{3337ED78-36F5-7267-DF93-0C43A8EEC7FC}"/>
          </ac:cxnSpMkLst>
        </pc:cxnChg>
        <pc:cxnChg chg="del mod">
          <ac:chgData name="Lorenzo Ariemma" userId="359e4d9b-18ad-408c-9e1b-373fb95ff396" providerId="ADAL" clId="{4E3F3D91-7DEB-4E82-ABDD-6D7DB7EBE192}" dt="2022-12-06T22:41:47.634" v="1075" actId="478"/>
          <ac:cxnSpMkLst>
            <pc:docMk/>
            <pc:sldMk cId="205485994" sldId="420"/>
            <ac:cxnSpMk id="29" creationId="{9836C36D-6794-B4FD-FD07-B26AA2EE9742}"/>
          </ac:cxnSpMkLst>
        </pc:cxnChg>
        <pc:cxnChg chg="del mod">
          <ac:chgData name="Lorenzo Ariemma" userId="359e4d9b-18ad-408c-9e1b-373fb95ff396" providerId="ADAL" clId="{4E3F3D91-7DEB-4E82-ABDD-6D7DB7EBE192}" dt="2022-12-06T22:41:48.379" v="1076" actId="478"/>
          <ac:cxnSpMkLst>
            <pc:docMk/>
            <pc:sldMk cId="205485994" sldId="420"/>
            <ac:cxnSpMk id="32" creationId="{D9D3892C-9763-D7E9-356C-C79E14EB153A}"/>
          </ac:cxnSpMkLst>
        </pc:cxnChg>
        <pc:cxnChg chg="del mod">
          <ac:chgData name="Lorenzo Ariemma" userId="359e4d9b-18ad-408c-9e1b-373fb95ff396" providerId="ADAL" clId="{4E3F3D91-7DEB-4E82-ABDD-6D7DB7EBE192}" dt="2022-12-06T22:41:48.961" v="1077" actId="478"/>
          <ac:cxnSpMkLst>
            <pc:docMk/>
            <pc:sldMk cId="205485994" sldId="420"/>
            <ac:cxnSpMk id="35" creationId="{D98821D4-64CB-AEB5-6875-110176AA4419}"/>
          </ac:cxnSpMkLst>
        </pc:cxnChg>
        <pc:cxnChg chg="del mod">
          <ac:chgData name="Lorenzo Ariemma" userId="359e4d9b-18ad-408c-9e1b-373fb95ff396" providerId="ADAL" clId="{4E3F3D91-7DEB-4E82-ABDD-6D7DB7EBE192}" dt="2022-12-06T22:41:49.874" v="1078" actId="478"/>
          <ac:cxnSpMkLst>
            <pc:docMk/>
            <pc:sldMk cId="205485994" sldId="420"/>
            <ac:cxnSpMk id="39" creationId="{024F0777-1FEF-6C7B-45A8-C9CB23D14A89}"/>
          </ac:cxnSpMkLst>
        </pc:cxnChg>
      </pc:sldChg>
      <pc:sldChg chg="addSp delSp modSp new mod modAnim">
        <pc:chgData name="Lorenzo Ariemma" userId="359e4d9b-18ad-408c-9e1b-373fb95ff396" providerId="ADAL" clId="{4E3F3D91-7DEB-4E82-ABDD-6D7DB7EBE192}" dt="2022-12-06T22:46:31.339" v="1195" actId="20577"/>
        <pc:sldMkLst>
          <pc:docMk/>
          <pc:sldMk cId="3115082672" sldId="421"/>
        </pc:sldMkLst>
        <pc:spChg chg="mod">
          <ac:chgData name="Lorenzo Ariemma" userId="359e4d9b-18ad-408c-9e1b-373fb95ff396" providerId="ADAL" clId="{4E3F3D91-7DEB-4E82-ABDD-6D7DB7EBE192}" dt="2022-12-06T22:45:36.366" v="1160" actId="20577"/>
          <ac:spMkLst>
            <pc:docMk/>
            <pc:sldMk cId="3115082672" sldId="421"/>
            <ac:spMk id="2" creationId="{6186E726-7CDD-7593-4B4C-CB791C1D3BF6}"/>
          </ac:spMkLst>
        </pc:spChg>
        <pc:spChg chg="del">
          <ac:chgData name="Lorenzo Ariemma" userId="359e4d9b-18ad-408c-9e1b-373fb95ff396" providerId="ADAL" clId="{4E3F3D91-7DEB-4E82-ABDD-6D7DB7EBE192}" dt="2022-12-06T22:45:38.691" v="1161" actId="478"/>
          <ac:spMkLst>
            <pc:docMk/>
            <pc:sldMk cId="3115082672" sldId="421"/>
            <ac:spMk id="3" creationId="{9DE3D310-99DC-FD3C-59A7-08E2F63E6383}"/>
          </ac:spMkLst>
        </pc:spChg>
        <pc:spChg chg="del">
          <ac:chgData name="Lorenzo Ariemma" userId="359e4d9b-18ad-408c-9e1b-373fb95ff396" providerId="ADAL" clId="{4E3F3D91-7DEB-4E82-ABDD-6D7DB7EBE192}" dt="2022-12-06T22:45:39.660" v="1162" actId="478"/>
          <ac:spMkLst>
            <pc:docMk/>
            <pc:sldMk cId="3115082672" sldId="421"/>
            <ac:spMk id="4" creationId="{65170CA5-BEA5-2A6E-C182-462291D50F9C}"/>
          </ac:spMkLst>
        </pc:spChg>
        <pc:spChg chg="mod">
          <ac:chgData name="Lorenzo Ariemma" userId="359e4d9b-18ad-408c-9e1b-373fb95ff396" providerId="ADAL" clId="{4E3F3D91-7DEB-4E82-ABDD-6D7DB7EBE192}" dt="2022-12-06T22:46:06.968" v="1166"/>
          <ac:spMkLst>
            <pc:docMk/>
            <pc:sldMk cId="3115082672" sldId="421"/>
            <ac:spMk id="6" creationId="{9AF39586-D0D9-4656-45AA-C3DCB217A956}"/>
          </ac:spMkLst>
        </pc:spChg>
        <pc:spChg chg="mod">
          <ac:chgData name="Lorenzo Ariemma" userId="359e4d9b-18ad-408c-9e1b-373fb95ff396" providerId="ADAL" clId="{4E3F3D91-7DEB-4E82-ABDD-6D7DB7EBE192}" dt="2022-12-06T22:45:58.295" v="1163"/>
          <ac:spMkLst>
            <pc:docMk/>
            <pc:sldMk cId="3115082672" sldId="421"/>
            <ac:spMk id="7" creationId="{F6EBC1DC-B347-6FAA-92A0-9B1546B79ED9}"/>
          </ac:spMkLst>
        </pc:spChg>
        <pc:spChg chg="add mod">
          <ac:chgData name="Lorenzo Ariemma" userId="359e4d9b-18ad-408c-9e1b-373fb95ff396" providerId="ADAL" clId="{4E3F3D91-7DEB-4E82-ABDD-6D7DB7EBE192}" dt="2022-12-06T22:46:31.339" v="1195" actId="20577"/>
          <ac:spMkLst>
            <pc:docMk/>
            <pc:sldMk cId="3115082672" sldId="421"/>
            <ac:spMk id="8" creationId="{C2F1166A-62A2-47F1-7493-9AFB9C3B35E5}"/>
          </ac:spMkLst>
        </pc:spChg>
        <pc:grpChg chg="add mod">
          <ac:chgData name="Lorenzo Ariemma" userId="359e4d9b-18ad-408c-9e1b-373fb95ff396" providerId="ADAL" clId="{4E3F3D91-7DEB-4E82-ABDD-6D7DB7EBE192}" dt="2022-12-06T22:45:58.295" v="1163"/>
          <ac:grpSpMkLst>
            <pc:docMk/>
            <pc:sldMk cId="3115082672" sldId="421"/>
            <ac:grpSpMk id="5" creationId="{2BCC1184-43A2-465A-BFC1-065438226CD1}"/>
          </ac:grpSpMkLst>
        </pc:grpChg>
        <pc:cxnChg chg="add mod">
          <ac:chgData name="Lorenzo Ariemma" userId="359e4d9b-18ad-408c-9e1b-373fb95ff396" providerId="ADAL" clId="{4E3F3D91-7DEB-4E82-ABDD-6D7DB7EBE192}" dt="2022-12-06T22:46:25.081" v="1169" actId="14100"/>
          <ac:cxnSpMkLst>
            <pc:docMk/>
            <pc:sldMk cId="3115082672" sldId="421"/>
            <ac:cxnSpMk id="9" creationId="{E762394B-0FC3-2745-CEE7-1CC83D99F889}"/>
          </ac:cxnSpMkLst>
        </pc:cxnChg>
      </pc:sldChg>
      <pc:sldChg chg="delSp modSp add mod">
        <pc:chgData name="Lorenzo Ariemma" userId="359e4d9b-18ad-408c-9e1b-373fb95ff396" providerId="ADAL" clId="{4E3F3D91-7DEB-4E82-ABDD-6D7DB7EBE192}" dt="2022-12-06T23:13:06.331" v="1797" actId="20577"/>
        <pc:sldMkLst>
          <pc:docMk/>
          <pc:sldMk cId="4249199824" sldId="422"/>
        </pc:sldMkLst>
        <pc:spChg chg="mod topLvl">
          <ac:chgData name="Lorenzo Ariemma" userId="359e4d9b-18ad-408c-9e1b-373fb95ff396" providerId="ADAL" clId="{4E3F3D91-7DEB-4E82-ABDD-6D7DB7EBE192}" dt="2022-12-06T23:10:27.668" v="1684" actId="1038"/>
          <ac:spMkLst>
            <pc:docMk/>
            <pc:sldMk cId="4249199824" sldId="422"/>
            <ac:spMk id="4" creationId="{6EECCFE6-3E69-DCD3-D7A3-A73CF8076099}"/>
          </ac:spMkLst>
        </pc:spChg>
        <pc:spChg chg="mod topLvl">
          <ac:chgData name="Lorenzo Ariemma" userId="359e4d9b-18ad-408c-9e1b-373fb95ff396" providerId="ADAL" clId="{4E3F3D91-7DEB-4E82-ABDD-6D7DB7EBE192}" dt="2022-12-06T23:07:45.225" v="1564" actId="14100"/>
          <ac:spMkLst>
            <pc:docMk/>
            <pc:sldMk cId="4249199824" sldId="422"/>
            <ac:spMk id="5" creationId="{A61CFDCE-3CB9-DC3A-CB1C-3B950F567A52}"/>
          </ac:spMkLst>
        </pc:spChg>
        <pc:spChg chg="mod topLvl">
          <ac:chgData name="Lorenzo Ariemma" userId="359e4d9b-18ad-408c-9e1b-373fb95ff396" providerId="ADAL" clId="{4E3F3D91-7DEB-4E82-ABDD-6D7DB7EBE192}" dt="2022-12-06T23:07:59.884" v="1567" actId="14100"/>
          <ac:spMkLst>
            <pc:docMk/>
            <pc:sldMk cId="4249199824" sldId="422"/>
            <ac:spMk id="6" creationId="{F8743A21-3F33-C0E3-9AB0-8B0A403D8A06}"/>
          </ac:spMkLst>
        </pc:spChg>
        <pc:spChg chg="mod topLvl">
          <ac:chgData name="Lorenzo Ariemma" userId="359e4d9b-18ad-408c-9e1b-373fb95ff396" providerId="ADAL" clId="{4E3F3D91-7DEB-4E82-ABDD-6D7DB7EBE192}" dt="2022-12-06T23:06:06.531" v="1486" actId="14100"/>
          <ac:spMkLst>
            <pc:docMk/>
            <pc:sldMk cId="4249199824" sldId="422"/>
            <ac:spMk id="7" creationId="{C5EB52B5-59E6-8513-7A46-65DA236D3438}"/>
          </ac:spMkLst>
        </pc:spChg>
        <pc:spChg chg="mod topLvl">
          <ac:chgData name="Lorenzo Ariemma" userId="359e4d9b-18ad-408c-9e1b-373fb95ff396" providerId="ADAL" clId="{4E3F3D91-7DEB-4E82-ABDD-6D7DB7EBE192}" dt="2022-12-06T23:05:41.861" v="1473" actId="14100"/>
          <ac:spMkLst>
            <pc:docMk/>
            <pc:sldMk cId="4249199824" sldId="422"/>
            <ac:spMk id="8" creationId="{5CE8F996-1A73-8FCA-2758-400374FB56CB}"/>
          </ac:spMkLst>
        </pc:spChg>
        <pc:spChg chg="mod topLvl">
          <ac:chgData name="Lorenzo Ariemma" userId="359e4d9b-18ad-408c-9e1b-373fb95ff396" providerId="ADAL" clId="{4E3F3D91-7DEB-4E82-ABDD-6D7DB7EBE192}" dt="2022-12-06T23:07:07.168" v="1517" actId="14100"/>
          <ac:spMkLst>
            <pc:docMk/>
            <pc:sldMk cId="4249199824" sldId="422"/>
            <ac:spMk id="9" creationId="{D68D9CDA-FCA0-5D12-6BD7-BCE1B47A36BB}"/>
          </ac:spMkLst>
        </pc:spChg>
        <pc:spChg chg="mod topLvl">
          <ac:chgData name="Lorenzo Ariemma" userId="359e4d9b-18ad-408c-9e1b-373fb95ff396" providerId="ADAL" clId="{4E3F3D91-7DEB-4E82-ABDD-6D7DB7EBE192}" dt="2022-12-06T23:05:19.124" v="1438" actId="165"/>
          <ac:spMkLst>
            <pc:docMk/>
            <pc:sldMk cId="4249199824" sldId="422"/>
            <ac:spMk id="10" creationId="{9E4EAF1F-F610-D9DA-92DD-DDFC21F1C359}"/>
          </ac:spMkLst>
        </pc:spChg>
        <pc:spChg chg="mod topLvl">
          <ac:chgData name="Lorenzo Ariemma" userId="359e4d9b-18ad-408c-9e1b-373fb95ff396" providerId="ADAL" clId="{4E3F3D91-7DEB-4E82-ABDD-6D7DB7EBE192}" dt="2022-12-06T23:10:27.668" v="1684" actId="1038"/>
          <ac:spMkLst>
            <pc:docMk/>
            <pc:sldMk cId="4249199824" sldId="422"/>
            <ac:spMk id="11" creationId="{5805B311-0059-AA26-8E26-DC9BFF785E76}"/>
          </ac:spMkLst>
        </pc:spChg>
        <pc:spChg chg="mod topLvl">
          <ac:chgData name="Lorenzo Ariemma" userId="359e4d9b-18ad-408c-9e1b-373fb95ff396" providerId="ADAL" clId="{4E3F3D91-7DEB-4E82-ABDD-6D7DB7EBE192}" dt="2022-12-06T23:05:19.124" v="1438" actId="165"/>
          <ac:spMkLst>
            <pc:docMk/>
            <pc:sldMk cId="4249199824" sldId="422"/>
            <ac:spMk id="12" creationId="{580B07CF-E116-9355-2A85-7D54532447E4}"/>
          </ac:spMkLst>
        </pc:spChg>
        <pc:spChg chg="mod topLvl">
          <ac:chgData name="Lorenzo Ariemma" userId="359e4d9b-18ad-408c-9e1b-373fb95ff396" providerId="ADAL" clId="{4E3F3D91-7DEB-4E82-ABDD-6D7DB7EBE192}" dt="2022-12-06T23:07:28.213" v="1542" actId="14100"/>
          <ac:spMkLst>
            <pc:docMk/>
            <pc:sldMk cId="4249199824" sldId="422"/>
            <ac:spMk id="13" creationId="{1B1F57D5-E8D7-D63B-425C-DDBFE6475DE3}"/>
          </ac:spMkLst>
        </pc:spChg>
        <pc:spChg chg="mod topLvl">
          <ac:chgData name="Lorenzo Ariemma" userId="359e4d9b-18ad-408c-9e1b-373fb95ff396" providerId="ADAL" clId="{4E3F3D91-7DEB-4E82-ABDD-6D7DB7EBE192}" dt="2022-12-06T23:07:22.246" v="1541" actId="14100"/>
          <ac:spMkLst>
            <pc:docMk/>
            <pc:sldMk cId="4249199824" sldId="422"/>
            <ac:spMk id="14" creationId="{55DAAC30-9B85-2050-1588-C480392BF05F}"/>
          </ac:spMkLst>
        </pc:spChg>
        <pc:spChg chg="mod topLvl">
          <ac:chgData name="Lorenzo Ariemma" userId="359e4d9b-18ad-408c-9e1b-373fb95ff396" providerId="ADAL" clId="{4E3F3D91-7DEB-4E82-ABDD-6D7DB7EBE192}" dt="2022-12-06T23:05:19.124" v="1438" actId="165"/>
          <ac:spMkLst>
            <pc:docMk/>
            <pc:sldMk cId="4249199824" sldId="422"/>
            <ac:spMk id="18" creationId="{B630B14A-F570-7313-5792-A292F024B9AC}"/>
          </ac:spMkLst>
        </pc:spChg>
        <pc:spChg chg="mod topLvl">
          <ac:chgData name="Lorenzo Ariemma" userId="359e4d9b-18ad-408c-9e1b-373fb95ff396" providerId="ADAL" clId="{4E3F3D91-7DEB-4E82-ABDD-6D7DB7EBE192}" dt="2022-12-06T23:06:17.778" v="1497" actId="20577"/>
          <ac:spMkLst>
            <pc:docMk/>
            <pc:sldMk cId="4249199824" sldId="422"/>
            <ac:spMk id="20" creationId="{F952BEE1-9B14-7530-B1CA-397A80DE7271}"/>
          </ac:spMkLst>
        </pc:spChg>
        <pc:spChg chg="mod topLvl">
          <ac:chgData name="Lorenzo Ariemma" userId="359e4d9b-18ad-408c-9e1b-373fb95ff396" providerId="ADAL" clId="{4E3F3D91-7DEB-4E82-ABDD-6D7DB7EBE192}" dt="2022-12-06T23:09:13.712" v="1578" actId="20577"/>
          <ac:spMkLst>
            <pc:docMk/>
            <pc:sldMk cId="4249199824" sldId="422"/>
            <ac:spMk id="21" creationId="{008B75F9-ECEE-7414-4821-7FE05CB9F6A8}"/>
          </ac:spMkLst>
        </pc:spChg>
        <pc:spChg chg="mod topLvl">
          <ac:chgData name="Lorenzo Ariemma" userId="359e4d9b-18ad-408c-9e1b-373fb95ff396" providerId="ADAL" clId="{4E3F3D91-7DEB-4E82-ABDD-6D7DB7EBE192}" dt="2022-12-06T23:09:18.556" v="1588" actId="20577"/>
          <ac:spMkLst>
            <pc:docMk/>
            <pc:sldMk cId="4249199824" sldId="422"/>
            <ac:spMk id="22" creationId="{92694286-89D9-66FE-B6DA-A64C4DEBB99B}"/>
          </ac:spMkLst>
        </pc:spChg>
        <pc:spChg chg="mod topLvl">
          <ac:chgData name="Lorenzo Ariemma" userId="359e4d9b-18ad-408c-9e1b-373fb95ff396" providerId="ADAL" clId="{4E3F3D91-7DEB-4E82-ABDD-6D7DB7EBE192}" dt="2022-12-06T23:05:56.276" v="1485" actId="20577"/>
          <ac:spMkLst>
            <pc:docMk/>
            <pc:sldMk cId="4249199824" sldId="422"/>
            <ac:spMk id="23" creationId="{31E18F19-EE56-3ED4-4B9F-0D02AD50C732}"/>
          </ac:spMkLst>
        </pc:spChg>
        <pc:spChg chg="mod topLvl">
          <ac:chgData name="Lorenzo Ariemma" userId="359e4d9b-18ad-408c-9e1b-373fb95ff396" providerId="ADAL" clId="{4E3F3D91-7DEB-4E82-ABDD-6D7DB7EBE192}" dt="2022-12-06T23:06:32.958" v="1514" actId="1038"/>
          <ac:spMkLst>
            <pc:docMk/>
            <pc:sldMk cId="4249199824" sldId="422"/>
            <ac:spMk id="32" creationId="{7463DECB-8805-0F2B-9313-9AF9195C7500}"/>
          </ac:spMkLst>
        </pc:spChg>
        <pc:spChg chg="mod topLvl">
          <ac:chgData name="Lorenzo Ariemma" userId="359e4d9b-18ad-408c-9e1b-373fb95ff396" providerId="ADAL" clId="{4E3F3D91-7DEB-4E82-ABDD-6D7DB7EBE192}" dt="2022-12-06T23:06:32.958" v="1514" actId="1038"/>
          <ac:spMkLst>
            <pc:docMk/>
            <pc:sldMk cId="4249199824" sldId="422"/>
            <ac:spMk id="33" creationId="{C6D27F4B-86B9-A3F1-BF4C-3B85F5EA7136}"/>
          </ac:spMkLst>
        </pc:spChg>
        <pc:spChg chg="mod topLvl">
          <ac:chgData name="Lorenzo Ariemma" userId="359e4d9b-18ad-408c-9e1b-373fb95ff396" providerId="ADAL" clId="{4E3F3D91-7DEB-4E82-ABDD-6D7DB7EBE192}" dt="2022-12-06T23:06:26.820" v="1512" actId="1037"/>
          <ac:spMkLst>
            <pc:docMk/>
            <pc:sldMk cId="4249199824" sldId="422"/>
            <ac:spMk id="34" creationId="{E7BCD552-46BA-E987-7E44-1B03200DCEF4}"/>
          </ac:spMkLst>
        </pc:spChg>
        <pc:spChg chg="mod topLvl">
          <ac:chgData name="Lorenzo Ariemma" userId="359e4d9b-18ad-408c-9e1b-373fb95ff396" providerId="ADAL" clId="{4E3F3D91-7DEB-4E82-ABDD-6D7DB7EBE192}" dt="2022-12-06T23:06:26.820" v="1512" actId="1037"/>
          <ac:spMkLst>
            <pc:docMk/>
            <pc:sldMk cId="4249199824" sldId="422"/>
            <ac:spMk id="35" creationId="{46DE3EF0-8C81-BDBB-7B22-31A130FA83E1}"/>
          </ac:spMkLst>
        </pc:spChg>
        <pc:spChg chg="mod topLvl">
          <ac:chgData name="Lorenzo Ariemma" userId="359e4d9b-18ad-408c-9e1b-373fb95ff396" providerId="ADAL" clId="{4E3F3D91-7DEB-4E82-ABDD-6D7DB7EBE192}" dt="2022-12-06T23:09:35.383" v="1614" actId="1037"/>
          <ac:spMkLst>
            <pc:docMk/>
            <pc:sldMk cId="4249199824" sldId="422"/>
            <ac:spMk id="36" creationId="{330FD557-00C1-6063-28BD-0852C2C462A6}"/>
          </ac:spMkLst>
        </pc:spChg>
        <pc:spChg chg="mod topLvl">
          <ac:chgData name="Lorenzo Ariemma" userId="359e4d9b-18ad-408c-9e1b-373fb95ff396" providerId="ADAL" clId="{4E3F3D91-7DEB-4E82-ABDD-6D7DB7EBE192}" dt="2022-12-06T23:09:35.383" v="1614" actId="1037"/>
          <ac:spMkLst>
            <pc:docMk/>
            <pc:sldMk cId="4249199824" sldId="422"/>
            <ac:spMk id="37" creationId="{383BF313-1530-C469-7E6B-13D44A5B79E5}"/>
          </ac:spMkLst>
        </pc:spChg>
        <pc:spChg chg="mod topLvl">
          <ac:chgData name="Lorenzo Ariemma" userId="359e4d9b-18ad-408c-9e1b-373fb95ff396" providerId="ADAL" clId="{4E3F3D91-7DEB-4E82-ABDD-6D7DB7EBE192}" dt="2022-12-06T23:09:27.013" v="1605" actId="1037"/>
          <ac:spMkLst>
            <pc:docMk/>
            <pc:sldMk cId="4249199824" sldId="422"/>
            <ac:spMk id="38" creationId="{AFF603DE-F1E9-E34C-6F21-730AEFF1DF5A}"/>
          </ac:spMkLst>
        </pc:spChg>
        <pc:spChg chg="mod topLvl">
          <ac:chgData name="Lorenzo Ariemma" userId="359e4d9b-18ad-408c-9e1b-373fb95ff396" providerId="ADAL" clId="{4E3F3D91-7DEB-4E82-ABDD-6D7DB7EBE192}" dt="2022-12-06T23:09:27.013" v="1605" actId="1037"/>
          <ac:spMkLst>
            <pc:docMk/>
            <pc:sldMk cId="4249199824" sldId="422"/>
            <ac:spMk id="39" creationId="{1E243A10-4FC8-365E-E75E-79C2BBF3DC12}"/>
          </ac:spMkLst>
        </pc:spChg>
        <pc:spChg chg="mod topLvl">
          <ac:chgData name="Lorenzo Ariemma" userId="359e4d9b-18ad-408c-9e1b-373fb95ff396" providerId="ADAL" clId="{4E3F3D91-7DEB-4E82-ABDD-6D7DB7EBE192}" dt="2022-12-06T23:10:27.668" v="1684" actId="1038"/>
          <ac:spMkLst>
            <pc:docMk/>
            <pc:sldMk cId="4249199824" sldId="422"/>
            <ac:spMk id="40" creationId="{506DD60C-EC63-9439-62B9-5C78FC65DEFD}"/>
          </ac:spMkLst>
        </pc:spChg>
        <pc:spChg chg="mod topLvl">
          <ac:chgData name="Lorenzo Ariemma" userId="359e4d9b-18ad-408c-9e1b-373fb95ff396" providerId="ADAL" clId="{4E3F3D91-7DEB-4E82-ABDD-6D7DB7EBE192}" dt="2022-12-06T23:05:19.124" v="1438" actId="165"/>
          <ac:spMkLst>
            <pc:docMk/>
            <pc:sldMk cId="4249199824" sldId="422"/>
            <ac:spMk id="45" creationId="{C837738B-186D-D06C-F2D7-E3B3D556AFEB}"/>
          </ac:spMkLst>
        </pc:spChg>
        <pc:spChg chg="mod topLvl">
          <ac:chgData name="Lorenzo Ariemma" userId="359e4d9b-18ad-408c-9e1b-373fb95ff396" providerId="ADAL" clId="{4E3F3D91-7DEB-4E82-ABDD-6D7DB7EBE192}" dt="2022-12-06T23:07:02.068" v="1516" actId="14100"/>
          <ac:spMkLst>
            <pc:docMk/>
            <pc:sldMk cId="4249199824" sldId="422"/>
            <ac:spMk id="46" creationId="{BB388560-70CB-A025-3AEE-56662939986F}"/>
          </ac:spMkLst>
        </pc:spChg>
        <pc:spChg chg="mod topLvl">
          <ac:chgData name="Lorenzo Ariemma" userId="359e4d9b-18ad-408c-9e1b-373fb95ff396" providerId="ADAL" clId="{4E3F3D91-7DEB-4E82-ABDD-6D7DB7EBE192}" dt="2022-12-06T23:10:27.668" v="1684" actId="1038"/>
          <ac:spMkLst>
            <pc:docMk/>
            <pc:sldMk cId="4249199824" sldId="422"/>
            <ac:spMk id="47" creationId="{6B31FD9A-C6E4-C9C1-E5A6-804A7342384F}"/>
          </ac:spMkLst>
        </pc:spChg>
        <pc:spChg chg="mod">
          <ac:chgData name="Lorenzo Ariemma" userId="359e4d9b-18ad-408c-9e1b-373fb95ff396" providerId="ADAL" clId="{4E3F3D91-7DEB-4E82-ABDD-6D7DB7EBE192}" dt="2022-12-06T23:11:26.711" v="1700" actId="14100"/>
          <ac:spMkLst>
            <pc:docMk/>
            <pc:sldMk cId="4249199824" sldId="422"/>
            <ac:spMk id="48" creationId="{58BC7659-1EE3-6DAF-E65F-8CCB12F0AAC8}"/>
          </ac:spMkLst>
        </pc:spChg>
        <pc:spChg chg="mod">
          <ac:chgData name="Lorenzo Ariemma" userId="359e4d9b-18ad-408c-9e1b-373fb95ff396" providerId="ADAL" clId="{4E3F3D91-7DEB-4E82-ABDD-6D7DB7EBE192}" dt="2022-12-06T23:11:39.364" v="1713" actId="20577"/>
          <ac:spMkLst>
            <pc:docMk/>
            <pc:sldMk cId="4249199824" sldId="422"/>
            <ac:spMk id="49" creationId="{E11BE097-586B-6E83-0733-4892F28408AB}"/>
          </ac:spMkLst>
        </pc:spChg>
        <pc:spChg chg="mod">
          <ac:chgData name="Lorenzo Ariemma" userId="359e4d9b-18ad-408c-9e1b-373fb95ff396" providerId="ADAL" clId="{4E3F3D91-7DEB-4E82-ABDD-6D7DB7EBE192}" dt="2022-12-06T23:12:04.254" v="1728" actId="20577"/>
          <ac:spMkLst>
            <pc:docMk/>
            <pc:sldMk cId="4249199824" sldId="422"/>
            <ac:spMk id="50" creationId="{A4AE45AF-EEEE-41D8-352E-B083BDD7AEE1}"/>
          </ac:spMkLst>
        </pc:spChg>
        <pc:spChg chg="mod">
          <ac:chgData name="Lorenzo Ariemma" userId="359e4d9b-18ad-408c-9e1b-373fb95ff396" providerId="ADAL" clId="{4E3F3D91-7DEB-4E82-ABDD-6D7DB7EBE192}" dt="2022-12-06T23:12:12.549" v="1741" actId="20577"/>
          <ac:spMkLst>
            <pc:docMk/>
            <pc:sldMk cId="4249199824" sldId="422"/>
            <ac:spMk id="51" creationId="{3757A86F-64D9-A4BC-01AA-3969B5B954EC}"/>
          </ac:spMkLst>
        </pc:spChg>
        <pc:spChg chg="mod">
          <ac:chgData name="Lorenzo Ariemma" userId="359e4d9b-18ad-408c-9e1b-373fb95ff396" providerId="ADAL" clId="{4E3F3D91-7DEB-4E82-ABDD-6D7DB7EBE192}" dt="2022-12-06T23:12:48.501" v="1761" actId="20577"/>
          <ac:spMkLst>
            <pc:docMk/>
            <pc:sldMk cId="4249199824" sldId="422"/>
            <ac:spMk id="52" creationId="{3219EDFB-255D-9235-9E76-67036AC19340}"/>
          </ac:spMkLst>
        </pc:spChg>
        <pc:spChg chg="mod">
          <ac:chgData name="Lorenzo Ariemma" userId="359e4d9b-18ad-408c-9e1b-373fb95ff396" providerId="ADAL" clId="{4E3F3D91-7DEB-4E82-ABDD-6D7DB7EBE192}" dt="2022-12-06T23:12:53.097" v="1773" actId="20577"/>
          <ac:spMkLst>
            <pc:docMk/>
            <pc:sldMk cId="4249199824" sldId="422"/>
            <ac:spMk id="53" creationId="{E5B0C964-B875-5DBF-C1C2-9FEA76278337}"/>
          </ac:spMkLst>
        </pc:spChg>
        <pc:spChg chg="mod">
          <ac:chgData name="Lorenzo Ariemma" userId="359e4d9b-18ad-408c-9e1b-373fb95ff396" providerId="ADAL" clId="{4E3F3D91-7DEB-4E82-ABDD-6D7DB7EBE192}" dt="2022-12-06T23:13:02.303" v="1785" actId="20577"/>
          <ac:spMkLst>
            <pc:docMk/>
            <pc:sldMk cId="4249199824" sldId="422"/>
            <ac:spMk id="54" creationId="{444BD6F3-A680-E640-2E34-D8FB6157D930}"/>
          </ac:spMkLst>
        </pc:spChg>
        <pc:spChg chg="mod">
          <ac:chgData name="Lorenzo Ariemma" userId="359e4d9b-18ad-408c-9e1b-373fb95ff396" providerId="ADAL" clId="{4E3F3D91-7DEB-4E82-ABDD-6D7DB7EBE192}" dt="2022-12-06T23:13:06.331" v="1797" actId="20577"/>
          <ac:spMkLst>
            <pc:docMk/>
            <pc:sldMk cId="4249199824" sldId="422"/>
            <ac:spMk id="55" creationId="{CD335E9B-887F-268E-A54C-D611308DFFB6}"/>
          </ac:spMkLst>
        </pc:spChg>
        <pc:grpChg chg="del mod">
          <ac:chgData name="Lorenzo Ariemma" userId="359e4d9b-18ad-408c-9e1b-373fb95ff396" providerId="ADAL" clId="{4E3F3D91-7DEB-4E82-ABDD-6D7DB7EBE192}" dt="2022-12-06T23:05:19.124" v="1438" actId="165"/>
          <ac:grpSpMkLst>
            <pc:docMk/>
            <pc:sldMk cId="4249199824" sldId="422"/>
            <ac:grpSpMk id="3" creationId="{D06E6815-2434-D948-94D2-5D362E77393E}"/>
          </ac:grpSpMkLst>
        </pc:grp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15" creationId="{BE767603-537D-CA00-2B02-856BCA293FE2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16" creationId="{4E26D0CE-573B-9963-B365-E4D830E83BA2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17" creationId="{77B0BD15-3F5C-3A6A-854B-6A969D9E6AFC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19" creationId="{DAEF3713-5B4E-9839-91B9-FEADBD403F56}"/>
          </ac:cxnSpMkLst>
        </pc:cxnChg>
        <pc:cxnChg chg="mod topLvl">
          <ac:chgData name="Lorenzo Ariemma" userId="359e4d9b-18ad-408c-9e1b-373fb95ff396" providerId="ADAL" clId="{4E3F3D91-7DEB-4E82-ABDD-6D7DB7EBE192}" dt="2022-12-06T23:06:10.594" v="1487" actId="14100"/>
          <ac:cxnSpMkLst>
            <pc:docMk/>
            <pc:sldMk cId="4249199824" sldId="422"/>
            <ac:cxnSpMk id="24" creationId="{ED153B9B-2310-4143-BDD4-F46EF6E30536}"/>
          </ac:cxnSpMkLst>
        </pc:cxnChg>
        <pc:cxnChg chg="mod topLvl">
          <ac:chgData name="Lorenzo Ariemma" userId="359e4d9b-18ad-408c-9e1b-373fb95ff396" providerId="ADAL" clId="{4E3F3D91-7DEB-4E82-ABDD-6D7DB7EBE192}" dt="2022-12-06T23:06:10.594" v="1487" actId="14100"/>
          <ac:cxnSpMkLst>
            <pc:docMk/>
            <pc:sldMk cId="4249199824" sldId="422"/>
            <ac:cxnSpMk id="25" creationId="{F16C2346-3188-1100-D5B1-EAF507DF3554}"/>
          </ac:cxnSpMkLst>
        </pc:cxnChg>
        <pc:cxnChg chg="mod topLvl">
          <ac:chgData name="Lorenzo Ariemma" userId="359e4d9b-18ad-408c-9e1b-373fb95ff396" providerId="ADAL" clId="{4E3F3D91-7DEB-4E82-ABDD-6D7DB7EBE192}" dt="2022-12-06T23:05:46.389" v="1475" actId="14100"/>
          <ac:cxnSpMkLst>
            <pc:docMk/>
            <pc:sldMk cId="4249199824" sldId="422"/>
            <ac:cxnSpMk id="26" creationId="{F189DBB4-2480-14BE-560C-86E4B2D54ACF}"/>
          </ac:cxnSpMkLst>
        </pc:cxnChg>
        <pc:cxnChg chg="mod topLvl">
          <ac:chgData name="Lorenzo Ariemma" userId="359e4d9b-18ad-408c-9e1b-373fb95ff396" providerId="ADAL" clId="{4E3F3D91-7DEB-4E82-ABDD-6D7DB7EBE192}" dt="2022-12-06T23:05:46.389" v="1475" actId="14100"/>
          <ac:cxnSpMkLst>
            <pc:docMk/>
            <pc:sldMk cId="4249199824" sldId="422"/>
            <ac:cxnSpMk id="27" creationId="{B28434CA-1651-F3B3-4A27-242A384D6E02}"/>
          </ac:cxnSpMkLst>
        </pc:cxnChg>
        <pc:cxnChg chg="mod topLvl">
          <ac:chgData name="Lorenzo Ariemma" userId="359e4d9b-18ad-408c-9e1b-373fb95ff396" providerId="ADAL" clId="{4E3F3D91-7DEB-4E82-ABDD-6D7DB7EBE192}" dt="2022-12-06T23:07:53.767" v="1566" actId="14100"/>
          <ac:cxnSpMkLst>
            <pc:docMk/>
            <pc:sldMk cId="4249199824" sldId="422"/>
            <ac:cxnSpMk id="28" creationId="{A02BA591-1CA9-AC3B-C491-57B4FAAA3B2A}"/>
          </ac:cxnSpMkLst>
        </pc:cxnChg>
        <pc:cxnChg chg="mod topLvl">
          <ac:chgData name="Lorenzo Ariemma" userId="359e4d9b-18ad-408c-9e1b-373fb95ff396" providerId="ADAL" clId="{4E3F3D91-7DEB-4E82-ABDD-6D7DB7EBE192}" dt="2022-12-06T23:07:53.767" v="1566" actId="14100"/>
          <ac:cxnSpMkLst>
            <pc:docMk/>
            <pc:sldMk cId="4249199824" sldId="422"/>
            <ac:cxnSpMk id="29" creationId="{29783F1E-0194-6CAD-DCED-D44EC6150291}"/>
          </ac:cxnSpMkLst>
        </pc:cxnChg>
        <pc:cxnChg chg="mod topLvl">
          <ac:chgData name="Lorenzo Ariemma" userId="359e4d9b-18ad-408c-9e1b-373fb95ff396" providerId="ADAL" clId="{4E3F3D91-7DEB-4E82-ABDD-6D7DB7EBE192}" dt="2022-12-06T23:09:05.762" v="1568" actId="14100"/>
          <ac:cxnSpMkLst>
            <pc:docMk/>
            <pc:sldMk cId="4249199824" sldId="422"/>
            <ac:cxnSpMk id="30" creationId="{8BF62981-E0E6-93B5-1963-153EDB5772D2}"/>
          </ac:cxnSpMkLst>
        </pc:cxnChg>
        <pc:cxnChg chg="mod topLvl">
          <ac:chgData name="Lorenzo Ariemma" userId="359e4d9b-18ad-408c-9e1b-373fb95ff396" providerId="ADAL" clId="{4E3F3D91-7DEB-4E82-ABDD-6D7DB7EBE192}" dt="2022-12-06T23:09:05.762" v="1568" actId="14100"/>
          <ac:cxnSpMkLst>
            <pc:docMk/>
            <pc:sldMk cId="4249199824" sldId="422"/>
            <ac:cxnSpMk id="31" creationId="{1AA979D0-F8F6-D87A-A54B-3A1F67CAEAE0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41" creationId="{A134703C-8523-D0E0-3D7C-AA3E67F77300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42" creationId="{EE9AC837-35EA-FC03-E279-1506D1AF5D5D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43" creationId="{109AE0BD-2587-0374-A015-5D1D36EAD416}"/>
          </ac:cxnSpMkLst>
        </pc:cxnChg>
        <pc:cxnChg chg="mod topLvl">
          <ac:chgData name="Lorenzo Ariemma" userId="359e4d9b-18ad-408c-9e1b-373fb95ff396" providerId="ADAL" clId="{4E3F3D91-7DEB-4E82-ABDD-6D7DB7EBE192}" dt="2022-12-06T23:10:27.668" v="1684" actId="1038"/>
          <ac:cxnSpMkLst>
            <pc:docMk/>
            <pc:sldMk cId="4249199824" sldId="422"/>
            <ac:cxnSpMk id="44" creationId="{0E0B165A-89D3-401A-AA61-BF52481A9369}"/>
          </ac:cxnSpMkLst>
        </pc:cxnChg>
      </pc:sldChg>
      <pc:sldChg chg="addSp modSp add mod">
        <pc:chgData name="Lorenzo Ariemma" userId="359e4d9b-18ad-408c-9e1b-373fb95ff396" providerId="ADAL" clId="{4E3F3D91-7DEB-4E82-ABDD-6D7DB7EBE192}" dt="2022-12-06T23:17:03.866" v="2049" actId="1036"/>
        <pc:sldMkLst>
          <pc:docMk/>
          <pc:sldMk cId="2644981937" sldId="423"/>
        </pc:sldMkLst>
        <pc:spChg chg="mod">
          <ac:chgData name="Lorenzo Ariemma" userId="359e4d9b-18ad-408c-9e1b-373fb95ff396" providerId="ADAL" clId="{4E3F3D91-7DEB-4E82-ABDD-6D7DB7EBE192}" dt="2022-12-06T23:13:28.272" v="1824" actId="20577"/>
          <ac:spMkLst>
            <pc:docMk/>
            <pc:sldMk cId="2644981937" sldId="423"/>
            <ac:spMk id="2" creationId="{4892EA44-8400-E504-CF36-C18354401627}"/>
          </ac:spMkLst>
        </pc:spChg>
        <pc:spChg chg="add mod">
          <ac:chgData name="Lorenzo Ariemma" userId="359e4d9b-18ad-408c-9e1b-373fb95ff396" providerId="ADAL" clId="{4E3F3D91-7DEB-4E82-ABDD-6D7DB7EBE192}" dt="2022-12-06T23:13:47.111" v="1826" actId="1076"/>
          <ac:spMkLst>
            <pc:docMk/>
            <pc:sldMk cId="2644981937" sldId="423"/>
            <ac:spMk id="3" creationId="{32620388-14E0-F997-DF73-2C173C809C23}"/>
          </ac:spMkLst>
        </pc:spChg>
        <pc:spChg chg="add mod">
          <ac:chgData name="Lorenzo Ariemma" userId="359e4d9b-18ad-408c-9e1b-373fb95ff396" providerId="ADAL" clId="{4E3F3D91-7DEB-4E82-ABDD-6D7DB7EBE192}" dt="2022-12-06T23:14:03.272" v="1828" actId="1076"/>
          <ac:spMkLst>
            <pc:docMk/>
            <pc:sldMk cId="2644981937" sldId="423"/>
            <ac:spMk id="56" creationId="{1C89015D-3718-2AC5-DCC3-1737FB419B86}"/>
          </ac:spMkLst>
        </pc:spChg>
        <pc:spChg chg="add mod">
          <ac:chgData name="Lorenzo Ariemma" userId="359e4d9b-18ad-408c-9e1b-373fb95ff396" providerId="ADAL" clId="{4E3F3D91-7DEB-4E82-ABDD-6D7DB7EBE192}" dt="2022-12-06T23:13:55.047" v="1827" actId="1076"/>
          <ac:spMkLst>
            <pc:docMk/>
            <pc:sldMk cId="2644981937" sldId="423"/>
            <ac:spMk id="57" creationId="{9079CBA9-F33E-E6B6-4A02-267535725440}"/>
          </ac:spMkLst>
        </pc:spChg>
        <pc:spChg chg="add mod">
          <ac:chgData name="Lorenzo Ariemma" userId="359e4d9b-18ad-408c-9e1b-373fb95ff396" providerId="ADAL" clId="{4E3F3D91-7DEB-4E82-ABDD-6D7DB7EBE192}" dt="2022-12-06T23:14:08.550" v="1829" actId="1076"/>
          <ac:spMkLst>
            <pc:docMk/>
            <pc:sldMk cId="2644981937" sldId="423"/>
            <ac:spMk id="58" creationId="{49167C4B-6618-917D-B55F-4345E452CBBE}"/>
          </ac:spMkLst>
        </pc:spChg>
        <pc:spChg chg="add mod">
          <ac:chgData name="Lorenzo Ariemma" userId="359e4d9b-18ad-408c-9e1b-373fb95ff396" providerId="ADAL" clId="{4E3F3D91-7DEB-4E82-ABDD-6D7DB7EBE192}" dt="2022-12-06T23:14:24.835" v="1846" actId="1037"/>
          <ac:spMkLst>
            <pc:docMk/>
            <pc:sldMk cId="2644981937" sldId="423"/>
            <ac:spMk id="59" creationId="{7E5F8FF0-B4CA-B87E-4749-F736FD1DCBEA}"/>
          </ac:spMkLst>
        </pc:spChg>
        <pc:spChg chg="add mod">
          <ac:chgData name="Lorenzo Ariemma" userId="359e4d9b-18ad-408c-9e1b-373fb95ff396" providerId="ADAL" clId="{4E3F3D91-7DEB-4E82-ABDD-6D7DB7EBE192}" dt="2022-12-06T23:14:29.145" v="1863" actId="1038"/>
          <ac:spMkLst>
            <pc:docMk/>
            <pc:sldMk cId="2644981937" sldId="423"/>
            <ac:spMk id="60" creationId="{96563BFB-8789-C063-82E6-0A0804F6EB23}"/>
          </ac:spMkLst>
        </pc:spChg>
        <pc:spChg chg="add mod">
          <ac:chgData name="Lorenzo Ariemma" userId="359e4d9b-18ad-408c-9e1b-373fb95ff396" providerId="ADAL" clId="{4E3F3D91-7DEB-4E82-ABDD-6D7DB7EBE192}" dt="2022-12-06T23:14:32.257" v="1870" actId="1037"/>
          <ac:spMkLst>
            <pc:docMk/>
            <pc:sldMk cId="2644981937" sldId="423"/>
            <ac:spMk id="61" creationId="{AE9169FF-63CB-1123-CEB3-DE7D34C3677B}"/>
          </ac:spMkLst>
        </pc:spChg>
        <pc:spChg chg="add mod">
          <ac:chgData name="Lorenzo Ariemma" userId="359e4d9b-18ad-408c-9e1b-373fb95ff396" providerId="ADAL" clId="{4E3F3D91-7DEB-4E82-ABDD-6D7DB7EBE192}" dt="2022-12-06T23:14:37.406" v="1880" actId="1038"/>
          <ac:spMkLst>
            <pc:docMk/>
            <pc:sldMk cId="2644981937" sldId="423"/>
            <ac:spMk id="62" creationId="{EC1CD47E-DA24-41DF-EC0A-1F46C3F7FC74}"/>
          </ac:spMkLst>
        </pc:spChg>
        <pc:spChg chg="add mod">
          <ac:chgData name="Lorenzo Ariemma" userId="359e4d9b-18ad-408c-9e1b-373fb95ff396" providerId="ADAL" clId="{4E3F3D91-7DEB-4E82-ABDD-6D7DB7EBE192}" dt="2022-12-06T23:15:15.040" v="1963" actId="1037"/>
          <ac:spMkLst>
            <pc:docMk/>
            <pc:sldMk cId="2644981937" sldId="423"/>
            <ac:spMk id="63" creationId="{69BE7AAC-ED8C-57D6-B080-4DEB3497F3B6}"/>
          </ac:spMkLst>
        </pc:spChg>
        <pc:spChg chg="add mod">
          <ac:chgData name="Lorenzo Ariemma" userId="359e4d9b-18ad-408c-9e1b-373fb95ff396" providerId="ADAL" clId="{4E3F3D91-7DEB-4E82-ABDD-6D7DB7EBE192}" dt="2022-12-06T23:15:11.346" v="1954" actId="1037"/>
          <ac:spMkLst>
            <pc:docMk/>
            <pc:sldMk cId="2644981937" sldId="423"/>
            <ac:spMk id="64" creationId="{0AE8F84D-E278-E542-3BBA-CEF2E11DF0C1}"/>
          </ac:spMkLst>
        </pc:spChg>
        <pc:spChg chg="add mod">
          <ac:chgData name="Lorenzo Ariemma" userId="359e4d9b-18ad-408c-9e1b-373fb95ff396" providerId="ADAL" clId="{4E3F3D91-7DEB-4E82-ABDD-6D7DB7EBE192}" dt="2022-12-06T23:15:03.938" v="1927" actId="1036"/>
          <ac:spMkLst>
            <pc:docMk/>
            <pc:sldMk cId="2644981937" sldId="423"/>
            <ac:spMk id="65" creationId="{B65A21FB-BC0D-27E1-7CB6-F64148EDF471}"/>
          </ac:spMkLst>
        </pc:spChg>
        <pc:spChg chg="add mod">
          <ac:chgData name="Lorenzo Ariemma" userId="359e4d9b-18ad-408c-9e1b-373fb95ff396" providerId="ADAL" clId="{4E3F3D91-7DEB-4E82-ABDD-6D7DB7EBE192}" dt="2022-12-06T23:14:54.411" v="1896" actId="1038"/>
          <ac:spMkLst>
            <pc:docMk/>
            <pc:sldMk cId="2644981937" sldId="423"/>
            <ac:spMk id="66" creationId="{F7686D0D-3F9D-691A-CDBF-1D52A5916094}"/>
          </ac:spMkLst>
        </pc:spChg>
        <pc:spChg chg="add mod">
          <ac:chgData name="Lorenzo Ariemma" userId="359e4d9b-18ad-408c-9e1b-373fb95ff396" providerId="ADAL" clId="{4E3F3D91-7DEB-4E82-ABDD-6D7DB7EBE192}" dt="2022-12-06T23:15:48.465" v="2011" actId="1037"/>
          <ac:spMkLst>
            <pc:docMk/>
            <pc:sldMk cId="2644981937" sldId="423"/>
            <ac:spMk id="67" creationId="{BF29D114-BE4F-67A1-1EB4-298C026AD16E}"/>
          </ac:spMkLst>
        </pc:spChg>
        <pc:spChg chg="add mod">
          <ac:chgData name="Lorenzo Ariemma" userId="359e4d9b-18ad-408c-9e1b-373fb95ff396" providerId="ADAL" clId="{4E3F3D91-7DEB-4E82-ABDD-6D7DB7EBE192}" dt="2022-12-06T23:15:51.664" v="2018" actId="1038"/>
          <ac:spMkLst>
            <pc:docMk/>
            <pc:sldMk cId="2644981937" sldId="423"/>
            <ac:spMk id="68" creationId="{6A7A2358-6A02-BE2C-5EEF-E4748DA6F904}"/>
          </ac:spMkLst>
        </pc:spChg>
        <pc:spChg chg="add mod">
          <ac:chgData name="Lorenzo Ariemma" userId="359e4d9b-18ad-408c-9e1b-373fb95ff396" providerId="ADAL" clId="{4E3F3D91-7DEB-4E82-ABDD-6D7DB7EBE192}" dt="2022-12-06T23:15:44.662" v="1999" actId="1038"/>
          <ac:spMkLst>
            <pc:docMk/>
            <pc:sldMk cId="2644981937" sldId="423"/>
            <ac:spMk id="69" creationId="{399D4698-677D-8E67-4D5D-1F95667F5F49}"/>
          </ac:spMkLst>
        </pc:spChg>
        <pc:spChg chg="add mod">
          <ac:chgData name="Lorenzo Ariemma" userId="359e4d9b-18ad-408c-9e1b-373fb95ff396" providerId="ADAL" clId="{4E3F3D91-7DEB-4E82-ABDD-6D7DB7EBE192}" dt="2022-12-06T23:15:41.472" v="1984" actId="1038"/>
          <ac:spMkLst>
            <pc:docMk/>
            <pc:sldMk cId="2644981937" sldId="423"/>
            <ac:spMk id="70" creationId="{5931E529-2116-32D5-FBA1-3F40EF326493}"/>
          </ac:spMkLst>
        </pc:spChg>
        <pc:spChg chg="add mod">
          <ac:chgData name="Lorenzo Ariemma" userId="359e4d9b-18ad-408c-9e1b-373fb95ff396" providerId="ADAL" clId="{4E3F3D91-7DEB-4E82-ABDD-6D7DB7EBE192}" dt="2022-12-06T23:16:07.077" v="2020" actId="1076"/>
          <ac:spMkLst>
            <pc:docMk/>
            <pc:sldMk cId="2644981937" sldId="423"/>
            <ac:spMk id="71" creationId="{A2926112-C4C9-AA35-E594-AC3CF9501800}"/>
          </ac:spMkLst>
        </pc:spChg>
        <pc:spChg chg="add mod">
          <ac:chgData name="Lorenzo Ariemma" userId="359e4d9b-18ad-408c-9e1b-373fb95ff396" providerId="ADAL" clId="{4E3F3D91-7DEB-4E82-ABDD-6D7DB7EBE192}" dt="2022-12-06T23:16:07.077" v="2020" actId="1076"/>
          <ac:spMkLst>
            <pc:docMk/>
            <pc:sldMk cId="2644981937" sldId="423"/>
            <ac:spMk id="72" creationId="{9D5E7CB4-BBFB-C9A9-C9F7-56EFBF3C95AE}"/>
          </ac:spMkLst>
        </pc:spChg>
        <pc:spChg chg="add mod">
          <ac:chgData name="Lorenzo Ariemma" userId="359e4d9b-18ad-408c-9e1b-373fb95ff396" providerId="ADAL" clId="{4E3F3D91-7DEB-4E82-ABDD-6D7DB7EBE192}" dt="2022-12-06T23:16:20.504" v="2022" actId="1076"/>
          <ac:spMkLst>
            <pc:docMk/>
            <pc:sldMk cId="2644981937" sldId="423"/>
            <ac:spMk id="73" creationId="{0F1C8220-B9D3-3B7C-4F76-22CE75CA2CC4}"/>
          </ac:spMkLst>
        </pc:spChg>
        <pc:spChg chg="add mod">
          <ac:chgData name="Lorenzo Ariemma" userId="359e4d9b-18ad-408c-9e1b-373fb95ff396" providerId="ADAL" clId="{4E3F3D91-7DEB-4E82-ABDD-6D7DB7EBE192}" dt="2022-12-06T23:16:20.504" v="2022" actId="1076"/>
          <ac:spMkLst>
            <pc:docMk/>
            <pc:sldMk cId="2644981937" sldId="423"/>
            <ac:spMk id="74" creationId="{44A200A3-889A-ACBD-6CD8-4CF8EEB76EAC}"/>
          </ac:spMkLst>
        </pc:spChg>
        <pc:spChg chg="add mod">
          <ac:chgData name="Lorenzo Ariemma" userId="359e4d9b-18ad-408c-9e1b-373fb95ff396" providerId="ADAL" clId="{4E3F3D91-7DEB-4E82-ABDD-6D7DB7EBE192}" dt="2022-12-06T23:16:36.141" v="2026" actId="1037"/>
          <ac:spMkLst>
            <pc:docMk/>
            <pc:sldMk cId="2644981937" sldId="423"/>
            <ac:spMk id="75" creationId="{E4F2B1FE-72D8-5D12-47D4-C33D65419D37}"/>
          </ac:spMkLst>
        </pc:spChg>
        <pc:spChg chg="add mod">
          <ac:chgData name="Lorenzo Ariemma" userId="359e4d9b-18ad-408c-9e1b-373fb95ff396" providerId="ADAL" clId="{4E3F3D91-7DEB-4E82-ABDD-6D7DB7EBE192}" dt="2022-12-06T23:16:38.541" v="2029" actId="1038"/>
          <ac:spMkLst>
            <pc:docMk/>
            <pc:sldMk cId="2644981937" sldId="423"/>
            <ac:spMk id="76" creationId="{6BF224D4-105E-489A-F940-FBF5D46B58B7}"/>
          </ac:spMkLst>
        </pc:spChg>
        <pc:spChg chg="add mod">
          <ac:chgData name="Lorenzo Ariemma" userId="359e4d9b-18ad-408c-9e1b-373fb95ff396" providerId="ADAL" clId="{4E3F3D91-7DEB-4E82-ABDD-6D7DB7EBE192}" dt="2022-12-06T23:16:55.160" v="2036" actId="1037"/>
          <ac:spMkLst>
            <pc:docMk/>
            <pc:sldMk cId="2644981937" sldId="423"/>
            <ac:spMk id="77" creationId="{786A9C39-DE47-DD93-63BF-552E3F0CE54B}"/>
          </ac:spMkLst>
        </pc:spChg>
        <pc:spChg chg="add mod">
          <ac:chgData name="Lorenzo Ariemma" userId="359e4d9b-18ad-408c-9e1b-373fb95ff396" providerId="ADAL" clId="{4E3F3D91-7DEB-4E82-ABDD-6D7DB7EBE192}" dt="2022-12-06T23:17:03.866" v="2049" actId="1036"/>
          <ac:spMkLst>
            <pc:docMk/>
            <pc:sldMk cId="2644981937" sldId="423"/>
            <ac:spMk id="78" creationId="{2C11B4A0-74C4-D631-3E34-DC1748452F48}"/>
          </ac:spMkLst>
        </pc:spChg>
      </pc:sldChg>
      <pc:sldChg chg="addSp delSp modSp add mod ord">
        <pc:chgData name="Lorenzo Ariemma" userId="359e4d9b-18ad-408c-9e1b-373fb95ff396" providerId="ADAL" clId="{4E3F3D91-7DEB-4E82-ABDD-6D7DB7EBE192}" dt="2022-12-06T23:30:25.802" v="2278" actId="20577"/>
        <pc:sldMkLst>
          <pc:docMk/>
          <pc:sldMk cId="751655381" sldId="424"/>
        </pc:sldMkLst>
        <pc:spChg chg="mod">
          <ac:chgData name="Lorenzo Ariemma" userId="359e4d9b-18ad-408c-9e1b-373fb95ff396" providerId="ADAL" clId="{4E3F3D91-7DEB-4E82-ABDD-6D7DB7EBE192}" dt="2022-12-06T23:17:19.370" v="2071" actId="20577"/>
          <ac:spMkLst>
            <pc:docMk/>
            <pc:sldMk cId="751655381" sldId="424"/>
            <ac:spMk id="2" creationId="{4892EA44-8400-E504-CF36-C18354401627}"/>
          </ac:spMkLst>
        </pc:spChg>
        <pc:spChg chg="add del mod">
          <ac:chgData name="Lorenzo Ariemma" userId="359e4d9b-18ad-408c-9e1b-373fb95ff396" providerId="ADAL" clId="{4E3F3D91-7DEB-4E82-ABDD-6D7DB7EBE192}" dt="2022-12-06T23:22:36.103" v="2107" actId="1038"/>
          <ac:spMkLst>
            <pc:docMk/>
            <pc:sldMk cId="751655381" sldId="424"/>
            <ac:spMk id="3" creationId="{B16426F7-99EE-04D9-3033-05AECA5F986F}"/>
          </ac:spMkLst>
        </pc:spChg>
        <pc:spChg chg="add mod">
          <ac:chgData name="Lorenzo Ariemma" userId="359e4d9b-18ad-408c-9e1b-373fb95ff396" providerId="ADAL" clId="{4E3F3D91-7DEB-4E82-ABDD-6D7DB7EBE192}" dt="2022-12-06T23:23:03.453" v="2114" actId="1076"/>
          <ac:spMkLst>
            <pc:docMk/>
            <pc:sldMk cId="751655381" sldId="424"/>
            <ac:spMk id="56" creationId="{AFAABE01-580C-C769-7FCA-9F9EBBBCA04B}"/>
          </ac:spMkLst>
        </pc:spChg>
        <pc:spChg chg="add mod">
          <ac:chgData name="Lorenzo Ariemma" userId="359e4d9b-18ad-408c-9e1b-373fb95ff396" providerId="ADAL" clId="{4E3F3D91-7DEB-4E82-ABDD-6D7DB7EBE192}" dt="2022-12-06T23:23:30.012" v="2121" actId="1076"/>
          <ac:spMkLst>
            <pc:docMk/>
            <pc:sldMk cId="751655381" sldId="424"/>
            <ac:spMk id="57" creationId="{C5E64239-B551-723C-B695-EB716EA1BC5D}"/>
          </ac:spMkLst>
        </pc:spChg>
        <pc:spChg chg="add mod">
          <ac:chgData name="Lorenzo Ariemma" userId="359e4d9b-18ad-408c-9e1b-373fb95ff396" providerId="ADAL" clId="{4E3F3D91-7DEB-4E82-ABDD-6D7DB7EBE192}" dt="2022-12-06T23:23:49.107" v="2130" actId="688"/>
          <ac:spMkLst>
            <pc:docMk/>
            <pc:sldMk cId="751655381" sldId="424"/>
            <ac:spMk id="58" creationId="{F0D68657-DBA3-877B-2D53-536D1A5F6E3F}"/>
          </ac:spMkLst>
        </pc:spChg>
        <pc:spChg chg="add mod">
          <ac:chgData name="Lorenzo Ariemma" userId="359e4d9b-18ad-408c-9e1b-373fb95ff396" providerId="ADAL" clId="{4E3F3D91-7DEB-4E82-ABDD-6D7DB7EBE192}" dt="2022-12-06T23:24:28.698" v="2149" actId="1076"/>
          <ac:spMkLst>
            <pc:docMk/>
            <pc:sldMk cId="751655381" sldId="424"/>
            <ac:spMk id="59" creationId="{6602584A-B28A-2D42-F69B-DCD97E214E60}"/>
          </ac:spMkLst>
        </pc:spChg>
        <pc:spChg chg="add del mod">
          <ac:chgData name="Lorenzo Ariemma" userId="359e4d9b-18ad-408c-9e1b-373fb95ff396" providerId="ADAL" clId="{4E3F3D91-7DEB-4E82-ABDD-6D7DB7EBE192}" dt="2022-12-06T23:24:31.576" v="2151" actId="478"/>
          <ac:spMkLst>
            <pc:docMk/>
            <pc:sldMk cId="751655381" sldId="424"/>
            <ac:spMk id="60" creationId="{C9DE6B33-4C0B-2558-CBC2-04ECDB7C3CB6}"/>
          </ac:spMkLst>
        </pc:spChg>
        <pc:spChg chg="add mod">
          <ac:chgData name="Lorenzo Ariemma" userId="359e4d9b-18ad-408c-9e1b-373fb95ff396" providerId="ADAL" clId="{4E3F3D91-7DEB-4E82-ABDD-6D7DB7EBE192}" dt="2022-12-06T23:24:52.669" v="2159" actId="1076"/>
          <ac:spMkLst>
            <pc:docMk/>
            <pc:sldMk cId="751655381" sldId="424"/>
            <ac:spMk id="61" creationId="{93463379-D29A-5968-FC22-9718275D1377}"/>
          </ac:spMkLst>
        </pc:spChg>
        <pc:spChg chg="add mod">
          <ac:chgData name="Lorenzo Ariemma" userId="359e4d9b-18ad-408c-9e1b-373fb95ff396" providerId="ADAL" clId="{4E3F3D91-7DEB-4E82-ABDD-6D7DB7EBE192}" dt="2022-12-06T23:25:05" v="2163" actId="20577"/>
          <ac:spMkLst>
            <pc:docMk/>
            <pc:sldMk cId="751655381" sldId="424"/>
            <ac:spMk id="62" creationId="{ED4282E3-E6DA-D887-E264-ACC3383C7D6A}"/>
          </ac:spMkLst>
        </pc:spChg>
        <pc:spChg chg="add mod">
          <ac:chgData name="Lorenzo Ariemma" userId="359e4d9b-18ad-408c-9e1b-373fb95ff396" providerId="ADAL" clId="{4E3F3D91-7DEB-4E82-ABDD-6D7DB7EBE192}" dt="2022-12-06T23:25:32.147" v="2172" actId="1076"/>
          <ac:spMkLst>
            <pc:docMk/>
            <pc:sldMk cId="751655381" sldId="424"/>
            <ac:spMk id="63" creationId="{A6EA839F-3CAB-CFBD-26BB-35C3245C0BF0}"/>
          </ac:spMkLst>
        </pc:spChg>
        <pc:spChg chg="add mod">
          <ac:chgData name="Lorenzo Ariemma" userId="359e4d9b-18ad-408c-9e1b-373fb95ff396" providerId="ADAL" clId="{4E3F3D91-7DEB-4E82-ABDD-6D7DB7EBE192}" dt="2022-12-06T23:25:46.699" v="2177" actId="20577"/>
          <ac:spMkLst>
            <pc:docMk/>
            <pc:sldMk cId="751655381" sldId="424"/>
            <ac:spMk id="64" creationId="{D994B325-CF8E-1071-3ADA-A849A60A7C9F}"/>
          </ac:spMkLst>
        </pc:spChg>
        <pc:spChg chg="add mod">
          <ac:chgData name="Lorenzo Ariemma" userId="359e4d9b-18ad-408c-9e1b-373fb95ff396" providerId="ADAL" clId="{4E3F3D91-7DEB-4E82-ABDD-6D7DB7EBE192}" dt="2022-12-06T23:26:08.178" v="2183" actId="1076"/>
          <ac:spMkLst>
            <pc:docMk/>
            <pc:sldMk cId="751655381" sldId="424"/>
            <ac:spMk id="65" creationId="{A4340889-81B3-C307-8ED2-06B95ED74BCD}"/>
          </ac:spMkLst>
        </pc:spChg>
        <pc:spChg chg="add mod">
          <ac:chgData name="Lorenzo Ariemma" userId="359e4d9b-18ad-408c-9e1b-373fb95ff396" providerId="ADAL" clId="{4E3F3D91-7DEB-4E82-ABDD-6D7DB7EBE192}" dt="2022-12-06T23:26:25.863" v="2191" actId="20577"/>
          <ac:spMkLst>
            <pc:docMk/>
            <pc:sldMk cId="751655381" sldId="424"/>
            <ac:spMk id="66" creationId="{2B51A9C1-AB98-2F0C-F507-D9E86ED82EA5}"/>
          </ac:spMkLst>
        </pc:spChg>
        <pc:spChg chg="add mod">
          <ac:chgData name="Lorenzo Ariemma" userId="359e4d9b-18ad-408c-9e1b-373fb95ff396" providerId="ADAL" clId="{4E3F3D91-7DEB-4E82-ABDD-6D7DB7EBE192}" dt="2022-12-06T23:26:36.176" v="2195" actId="20577"/>
          <ac:spMkLst>
            <pc:docMk/>
            <pc:sldMk cId="751655381" sldId="424"/>
            <ac:spMk id="67" creationId="{37E787A0-ADDD-A023-9AAA-EC6E2D332B86}"/>
          </ac:spMkLst>
        </pc:spChg>
        <pc:spChg chg="add mod">
          <ac:chgData name="Lorenzo Ariemma" userId="359e4d9b-18ad-408c-9e1b-373fb95ff396" providerId="ADAL" clId="{4E3F3D91-7DEB-4E82-ABDD-6D7DB7EBE192}" dt="2022-12-06T23:27:12.101" v="2200" actId="20577"/>
          <ac:spMkLst>
            <pc:docMk/>
            <pc:sldMk cId="751655381" sldId="424"/>
            <ac:spMk id="68" creationId="{B12C5D09-AB1E-0DA1-CF80-88E23B0BE4B5}"/>
          </ac:spMkLst>
        </pc:spChg>
        <pc:spChg chg="add mod">
          <ac:chgData name="Lorenzo Ariemma" userId="359e4d9b-18ad-408c-9e1b-373fb95ff396" providerId="ADAL" clId="{4E3F3D91-7DEB-4E82-ABDD-6D7DB7EBE192}" dt="2022-12-06T23:27:18.008" v="2203" actId="20577"/>
          <ac:spMkLst>
            <pc:docMk/>
            <pc:sldMk cId="751655381" sldId="424"/>
            <ac:spMk id="69" creationId="{FE2FDCE8-6721-6390-DF0C-34B047B66EE0}"/>
          </ac:spMkLst>
        </pc:spChg>
        <pc:spChg chg="add mod">
          <ac:chgData name="Lorenzo Ariemma" userId="359e4d9b-18ad-408c-9e1b-373fb95ff396" providerId="ADAL" clId="{4E3F3D91-7DEB-4E82-ABDD-6D7DB7EBE192}" dt="2022-12-06T23:27:25.810" v="2206" actId="20577"/>
          <ac:spMkLst>
            <pc:docMk/>
            <pc:sldMk cId="751655381" sldId="424"/>
            <ac:spMk id="70" creationId="{6AE2E82B-53FB-BAD5-6356-963412461E2D}"/>
          </ac:spMkLst>
        </pc:spChg>
        <pc:spChg chg="add mod">
          <ac:chgData name="Lorenzo Ariemma" userId="359e4d9b-18ad-408c-9e1b-373fb95ff396" providerId="ADAL" clId="{4E3F3D91-7DEB-4E82-ABDD-6D7DB7EBE192}" dt="2022-12-06T23:27:30.589" v="2210" actId="20577"/>
          <ac:spMkLst>
            <pc:docMk/>
            <pc:sldMk cId="751655381" sldId="424"/>
            <ac:spMk id="71" creationId="{84CE0B50-7A20-46FE-D301-050611C287FE}"/>
          </ac:spMkLst>
        </pc:spChg>
        <pc:spChg chg="add mod">
          <ac:chgData name="Lorenzo Ariemma" userId="359e4d9b-18ad-408c-9e1b-373fb95ff396" providerId="ADAL" clId="{4E3F3D91-7DEB-4E82-ABDD-6D7DB7EBE192}" dt="2022-12-06T23:28:23.212" v="2219" actId="20577"/>
          <ac:spMkLst>
            <pc:docMk/>
            <pc:sldMk cId="751655381" sldId="424"/>
            <ac:spMk id="72" creationId="{5EA576F5-28B6-D337-6605-83892449517D}"/>
          </ac:spMkLst>
        </pc:spChg>
        <pc:spChg chg="add mod">
          <ac:chgData name="Lorenzo Ariemma" userId="359e4d9b-18ad-408c-9e1b-373fb95ff396" providerId="ADAL" clId="{4E3F3D91-7DEB-4E82-ABDD-6D7DB7EBE192}" dt="2022-12-06T23:28:41.120" v="2227" actId="20577"/>
          <ac:spMkLst>
            <pc:docMk/>
            <pc:sldMk cId="751655381" sldId="424"/>
            <ac:spMk id="73" creationId="{61D93083-95B9-38D7-D6BE-9B6141A5979C}"/>
          </ac:spMkLst>
        </pc:spChg>
        <pc:spChg chg="add mod">
          <ac:chgData name="Lorenzo Ariemma" userId="359e4d9b-18ad-408c-9e1b-373fb95ff396" providerId="ADAL" clId="{4E3F3D91-7DEB-4E82-ABDD-6D7DB7EBE192}" dt="2022-12-06T23:29:04.788" v="2237" actId="688"/>
          <ac:spMkLst>
            <pc:docMk/>
            <pc:sldMk cId="751655381" sldId="424"/>
            <ac:spMk id="74" creationId="{453453D2-29E9-518E-08FA-E59219AC10C1}"/>
          </ac:spMkLst>
        </pc:spChg>
        <pc:spChg chg="add mod">
          <ac:chgData name="Lorenzo Ariemma" userId="359e4d9b-18ad-408c-9e1b-373fb95ff396" providerId="ADAL" clId="{4E3F3D91-7DEB-4E82-ABDD-6D7DB7EBE192}" dt="2022-12-06T23:29:21.752" v="2244" actId="20577"/>
          <ac:spMkLst>
            <pc:docMk/>
            <pc:sldMk cId="751655381" sldId="424"/>
            <ac:spMk id="75" creationId="{6A881D7C-2E12-D5F5-5711-8B63A8900EC5}"/>
          </ac:spMkLst>
        </pc:spChg>
        <pc:spChg chg="add mod">
          <ac:chgData name="Lorenzo Ariemma" userId="359e4d9b-18ad-408c-9e1b-373fb95ff396" providerId="ADAL" clId="{4E3F3D91-7DEB-4E82-ABDD-6D7DB7EBE192}" dt="2022-12-06T23:29:39.470" v="2254" actId="20577"/>
          <ac:spMkLst>
            <pc:docMk/>
            <pc:sldMk cId="751655381" sldId="424"/>
            <ac:spMk id="76" creationId="{ADB68CC7-34A4-57F8-8887-2B035AFDDDE8}"/>
          </ac:spMkLst>
        </pc:spChg>
        <pc:spChg chg="add mod">
          <ac:chgData name="Lorenzo Ariemma" userId="359e4d9b-18ad-408c-9e1b-373fb95ff396" providerId="ADAL" clId="{4E3F3D91-7DEB-4E82-ABDD-6D7DB7EBE192}" dt="2022-12-06T23:29:48.825" v="2260" actId="20577"/>
          <ac:spMkLst>
            <pc:docMk/>
            <pc:sldMk cId="751655381" sldId="424"/>
            <ac:spMk id="77" creationId="{4B286710-C4C1-F291-2E1F-B2ACBC52B2FD}"/>
          </ac:spMkLst>
        </pc:spChg>
        <pc:spChg chg="add mod">
          <ac:chgData name="Lorenzo Ariemma" userId="359e4d9b-18ad-408c-9e1b-373fb95ff396" providerId="ADAL" clId="{4E3F3D91-7DEB-4E82-ABDD-6D7DB7EBE192}" dt="2022-12-06T23:30:06.102" v="2268" actId="20577"/>
          <ac:spMkLst>
            <pc:docMk/>
            <pc:sldMk cId="751655381" sldId="424"/>
            <ac:spMk id="78" creationId="{D3314AE0-2C55-B20D-91CD-F3947F3D9539}"/>
          </ac:spMkLst>
        </pc:spChg>
        <pc:spChg chg="add mod">
          <ac:chgData name="Lorenzo Ariemma" userId="359e4d9b-18ad-408c-9e1b-373fb95ff396" providerId="ADAL" clId="{4E3F3D91-7DEB-4E82-ABDD-6D7DB7EBE192}" dt="2022-12-06T23:30:25.802" v="2278" actId="20577"/>
          <ac:spMkLst>
            <pc:docMk/>
            <pc:sldMk cId="751655381" sldId="424"/>
            <ac:spMk id="79" creationId="{59C2FD7A-4DCC-4472-8B81-7822F277CF83}"/>
          </ac:spMkLst>
        </pc:spChg>
      </pc:sldChg>
    </pc:docChg>
  </pc:docChgLst>
  <pc:docChgLst>
    <pc:chgData name="Mariano Scazzariello" userId="5b4057c1-b251-4d2d-9a0d-a61cabc0beaf" providerId="ADAL" clId="{F4A9FF88-EB5A-495A-9227-BB62E55D3E32}"/>
    <pc:docChg chg="undo custSel addSld delSld modSld sldOrd">
      <pc:chgData name="Mariano Scazzariello" userId="5b4057c1-b251-4d2d-9a0d-a61cabc0beaf" providerId="ADAL" clId="{F4A9FF88-EB5A-495A-9227-BB62E55D3E32}" dt="2022-12-14T16:23:01.139" v="1464"/>
      <pc:docMkLst>
        <pc:docMk/>
      </pc:docMkLst>
      <pc:sldChg chg="modSp mod">
        <pc:chgData name="Mariano Scazzariello" userId="5b4057c1-b251-4d2d-9a0d-a61cabc0beaf" providerId="ADAL" clId="{F4A9FF88-EB5A-495A-9227-BB62E55D3E32}" dt="2022-12-09T14:11:05.963" v="698" actId="404"/>
        <pc:sldMkLst>
          <pc:docMk/>
          <pc:sldMk cId="0" sldId="267"/>
        </pc:sldMkLst>
        <pc:spChg chg="mod">
          <ac:chgData name="Mariano Scazzariello" userId="5b4057c1-b251-4d2d-9a0d-a61cabc0beaf" providerId="ADAL" clId="{F4A9FF88-EB5A-495A-9227-BB62E55D3E32}" dt="2022-12-09T14:11:05.963" v="698" actId="404"/>
          <ac:spMkLst>
            <pc:docMk/>
            <pc:sldMk cId="0" sldId="267"/>
            <ac:spMk id="165891" creationId="{CC408393-80F8-E891-39E3-7C45FB3EC434}"/>
          </ac:spMkLst>
        </pc:spChg>
      </pc:sldChg>
      <pc:sldChg chg="modSp mod">
        <pc:chgData name="Mariano Scazzariello" userId="5b4057c1-b251-4d2d-9a0d-a61cabc0beaf" providerId="ADAL" clId="{F4A9FF88-EB5A-495A-9227-BB62E55D3E32}" dt="2022-12-09T13:57:15.511" v="494" actId="20577"/>
        <pc:sldMkLst>
          <pc:docMk/>
          <pc:sldMk cId="0" sldId="278"/>
        </pc:sldMkLst>
        <pc:spChg chg="mod">
          <ac:chgData name="Mariano Scazzariello" userId="5b4057c1-b251-4d2d-9a0d-a61cabc0beaf" providerId="ADAL" clId="{F4A9FF88-EB5A-495A-9227-BB62E55D3E32}" dt="2022-12-09T13:57:15.511" v="494" actId="20577"/>
          <ac:spMkLst>
            <pc:docMk/>
            <pc:sldMk cId="0" sldId="278"/>
            <ac:spMk id="179203" creationId="{89FF0AEB-8252-B59D-158E-241B55BD0734}"/>
          </ac:spMkLst>
        </pc:spChg>
      </pc:sldChg>
      <pc:sldChg chg="modSp">
        <pc:chgData name="Mariano Scazzariello" userId="5b4057c1-b251-4d2d-9a0d-a61cabc0beaf" providerId="ADAL" clId="{F4A9FF88-EB5A-495A-9227-BB62E55D3E32}" dt="2022-12-09T16:13:53.714" v="1439" actId="1076"/>
        <pc:sldMkLst>
          <pc:docMk/>
          <pc:sldMk cId="0" sldId="300"/>
        </pc:sldMkLst>
        <pc:spChg chg="mod">
          <ac:chgData name="Mariano Scazzariello" userId="5b4057c1-b251-4d2d-9a0d-a61cabc0beaf" providerId="ADAL" clId="{F4A9FF88-EB5A-495A-9227-BB62E55D3E32}" dt="2022-12-09T16:13:53.714" v="1439" actId="1076"/>
          <ac:spMkLst>
            <pc:docMk/>
            <pc:sldMk cId="0" sldId="300"/>
            <ac:spMk id="4098" creationId="{90B38D1E-4B67-FAB1-116F-56C58C1F2B62}"/>
          </ac:spMkLst>
        </pc:spChg>
      </pc:sldChg>
      <pc:sldChg chg="modSp mod">
        <pc:chgData name="Mariano Scazzariello" userId="5b4057c1-b251-4d2d-9a0d-a61cabc0beaf" providerId="ADAL" clId="{F4A9FF88-EB5A-495A-9227-BB62E55D3E32}" dt="2022-12-09T13:57:25.496" v="498" actId="20577"/>
        <pc:sldMkLst>
          <pc:docMk/>
          <pc:sldMk cId="878801802" sldId="335"/>
        </pc:sldMkLst>
        <pc:spChg chg="mod">
          <ac:chgData name="Mariano Scazzariello" userId="5b4057c1-b251-4d2d-9a0d-a61cabc0beaf" providerId="ADAL" clId="{F4A9FF88-EB5A-495A-9227-BB62E55D3E32}" dt="2022-12-09T13:57:25.496" v="498" actId="20577"/>
          <ac:spMkLst>
            <pc:docMk/>
            <pc:sldMk cId="878801802" sldId="335"/>
            <ac:spMk id="211971" creationId="{E6C5F209-CFC4-C2D1-4E01-9488BDE811EA}"/>
          </ac:spMkLst>
        </pc:spChg>
      </pc:sldChg>
      <pc:sldChg chg="modSp mod">
        <pc:chgData name="Mariano Scazzariello" userId="5b4057c1-b251-4d2d-9a0d-a61cabc0beaf" providerId="ADAL" clId="{F4A9FF88-EB5A-495A-9227-BB62E55D3E32}" dt="2022-12-09T14:02:42.935" v="595" actId="20577"/>
        <pc:sldMkLst>
          <pc:docMk/>
          <pc:sldMk cId="37813216" sldId="340"/>
        </pc:sldMkLst>
        <pc:spChg chg="mod">
          <ac:chgData name="Mariano Scazzariello" userId="5b4057c1-b251-4d2d-9a0d-a61cabc0beaf" providerId="ADAL" clId="{F4A9FF88-EB5A-495A-9227-BB62E55D3E32}" dt="2022-12-09T14:02:34.760" v="591" actId="20577"/>
          <ac:spMkLst>
            <pc:docMk/>
            <pc:sldMk cId="37813216" sldId="340"/>
            <ac:spMk id="237570" creationId="{CA8627AE-E876-ED04-9060-971CF6E4ECA2}"/>
          </ac:spMkLst>
        </pc:spChg>
        <pc:spChg chg="mod">
          <ac:chgData name="Mariano Scazzariello" userId="5b4057c1-b251-4d2d-9a0d-a61cabc0beaf" providerId="ADAL" clId="{F4A9FF88-EB5A-495A-9227-BB62E55D3E32}" dt="2022-12-09T14:02:42.935" v="595" actId="20577"/>
          <ac:spMkLst>
            <pc:docMk/>
            <pc:sldMk cId="37813216" sldId="340"/>
            <ac:spMk id="237571" creationId="{19B8B733-4E3E-A987-D678-46B445D27927}"/>
          </ac:spMkLst>
        </pc:spChg>
      </pc:sldChg>
      <pc:sldChg chg="modSp mod">
        <pc:chgData name="Mariano Scazzariello" userId="5b4057c1-b251-4d2d-9a0d-a61cabc0beaf" providerId="ADAL" clId="{F4A9FF88-EB5A-495A-9227-BB62E55D3E32}" dt="2022-12-09T14:02:54.767" v="601" actId="20577"/>
        <pc:sldMkLst>
          <pc:docMk/>
          <pc:sldMk cId="2414297916" sldId="341"/>
        </pc:sldMkLst>
        <pc:spChg chg="mod">
          <ac:chgData name="Mariano Scazzariello" userId="5b4057c1-b251-4d2d-9a0d-a61cabc0beaf" providerId="ADAL" clId="{F4A9FF88-EB5A-495A-9227-BB62E55D3E32}" dt="2022-12-09T14:02:46.823" v="597" actId="20577"/>
          <ac:spMkLst>
            <pc:docMk/>
            <pc:sldMk cId="2414297916" sldId="341"/>
            <ac:spMk id="237570" creationId="{CA8627AE-E876-ED04-9060-971CF6E4ECA2}"/>
          </ac:spMkLst>
        </pc:spChg>
        <pc:spChg chg="mod">
          <ac:chgData name="Mariano Scazzariello" userId="5b4057c1-b251-4d2d-9a0d-a61cabc0beaf" providerId="ADAL" clId="{F4A9FF88-EB5A-495A-9227-BB62E55D3E32}" dt="2022-12-09T14:02:54.767" v="601" actId="20577"/>
          <ac:spMkLst>
            <pc:docMk/>
            <pc:sldMk cId="2414297916" sldId="341"/>
            <ac:spMk id="237571" creationId="{19B8B733-4E3E-A987-D678-46B445D27927}"/>
          </ac:spMkLst>
        </pc:spChg>
      </pc:sldChg>
      <pc:sldChg chg="modSp mod">
        <pc:chgData name="Mariano Scazzariello" userId="5b4057c1-b251-4d2d-9a0d-a61cabc0beaf" providerId="ADAL" clId="{F4A9FF88-EB5A-495A-9227-BB62E55D3E32}" dt="2022-12-09T15:47:10.629" v="1364" actId="20577"/>
        <pc:sldMkLst>
          <pc:docMk/>
          <pc:sldMk cId="2840471639" sldId="360"/>
        </pc:sldMkLst>
        <pc:spChg chg="mod">
          <ac:chgData name="Mariano Scazzariello" userId="5b4057c1-b251-4d2d-9a0d-a61cabc0beaf" providerId="ADAL" clId="{F4A9FF88-EB5A-495A-9227-BB62E55D3E32}" dt="2022-12-09T15:47:10.629" v="1364" actId="20577"/>
          <ac:spMkLst>
            <pc:docMk/>
            <pc:sldMk cId="2840471639" sldId="360"/>
            <ac:spMk id="3" creationId="{2B6A8E52-8B95-619B-BF05-38E111CB525E}"/>
          </ac:spMkLst>
        </pc:spChg>
      </pc:sldChg>
      <pc:sldChg chg="modSp mod">
        <pc:chgData name="Mariano Scazzariello" userId="5b4057c1-b251-4d2d-9a0d-a61cabc0beaf" providerId="ADAL" clId="{F4A9FF88-EB5A-495A-9227-BB62E55D3E32}" dt="2022-12-09T13:54:48.993" v="462" actId="20577"/>
        <pc:sldMkLst>
          <pc:docMk/>
          <pc:sldMk cId="1369715098" sldId="368"/>
        </pc:sldMkLst>
        <pc:spChg chg="mod">
          <ac:chgData name="Mariano Scazzariello" userId="5b4057c1-b251-4d2d-9a0d-a61cabc0beaf" providerId="ADAL" clId="{F4A9FF88-EB5A-495A-9227-BB62E55D3E32}" dt="2022-12-09T13:54:48.993" v="462" actId="20577"/>
          <ac:spMkLst>
            <pc:docMk/>
            <pc:sldMk cId="1369715098" sldId="368"/>
            <ac:spMk id="3" creationId="{9BB4C4BF-66C9-057F-9131-AF78A52B1C3A}"/>
          </ac:spMkLst>
        </pc:spChg>
      </pc:sldChg>
      <pc:sldChg chg="modSp mod">
        <pc:chgData name="Mariano Scazzariello" userId="5b4057c1-b251-4d2d-9a0d-a61cabc0beaf" providerId="ADAL" clId="{F4A9FF88-EB5A-495A-9227-BB62E55D3E32}" dt="2022-12-09T16:02:50.084" v="1376"/>
        <pc:sldMkLst>
          <pc:docMk/>
          <pc:sldMk cId="3809730248" sldId="370"/>
        </pc:sldMkLst>
        <pc:spChg chg="mod">
          <ac:chgData name="Mariano Scazzariello" userId="5b4057c1-b251-4d2d-9a0d-a61cabc0beaf" providerId="ADAL" clId="{F4A9FF88-EB5A-495A-9227-BB62E55D3E32}" dt="2022-12-09T16:02:50.084" v="1376"/>
          <ac:spMkLst>
            <pc:docMk/>
            <pc:sldMk cId="3809730248" sldId="370"/>
            <ac:spMk id="3" creationId="{0FE477C0-0DFE-0FCA-128C-C0A257075F1C}"/>
          </ac:spMkLst>
        </pc:spChg>
      </pc:sldChg>
      <pc:sldChg chg="modSp mod">
        <pc:chgData name="Mariano Scazzariello" userId="5b4057c1-b251-4d2d-9a0d-a61cabc0beaf" providerId="ADAL" clId="{F4A9FF88-EB5A-495A-9227-BB62E55D3E32}" dt="2022-12-09T14:14:29.636" v="732" actId="20577"/>
        <pc:sldMkLst>
          <pc:docMk/>
          <pc:sldMk cId="1112699219" sldId="373"/>
        </pc:sldMkLst>
        <pc:spChg chg="mod">
          <ac:chgData name="Mariano Scazzariello" userId="5b4057c1-b251-4d2d-9a0d-a61cabc0beaf" providerId="ADAL" clId="{F4A9FF88-EB5A-495A-9227-BB62E55D3E32}" dt="2022-12-09T14:14:29.636" v="732" actId="20577"/>
          <ac:spMkLst>
            <pc:docMk/>
            <pc:sldMk cId="1112699219" sldId="373"/>
            <ac:spMk id="3" creationId="{BFC3BC7F-0B52-8679-D21A-AC6DC10984C3}"/>
          </ac:spMkLst>
        </pc:spChg>
      </pc:sldChg>
      <pc:sldChg chg="modSp">
        <pc:chgData name="Mariano Scazzariello" userId="5b4057c1-b251-4d2d-9a0d-a61cabc0beaf" providerId="ADAL" clId="{F4A9FF88-EB5A-495A-9227-BB62E55D3E32}" dt="2022-12-09T13:57:30.832" v="500" actId="20577"/>
        <pc:sldMkLst>
          <pc:docMk/>
          <pc:sldMk cId="4231664482" sldId="376"/>
        </pc:sldMkLst>
        <pc:spChg chg="mod">
          <ac:chgData name="Mariano Scazzariello" userId="5b4057c1-b251-4d2d-9a0d-a61cabc0beaf" providerId="ADAL" clId="{F4A9FF88-EB5A-495A-9227-BB62E55D3E32}" dt="2022-12-09T13:57:30.832" v="500" actId="20577"/>
          <ac:spMkLst>
            <pc:docMk/>
            <pc:sldMk cId="4231664482" sldId="376"/>
            <ac:spMk id="60" creationId="{91109D74-D1A4-A292-334B-2A10780AB720}"/>
          </ac:spMkLst>
        </pc:spChg>
        <pc:cxnChg chg="mod">
          <ac:chgData name="Mariano Scazzariello" userId="5b4057c1-b251-4d2d-9a0d-a61cabc0beaf" providerId="ADAL" clId="{F4A9FF88-EB5A-495A-9227-BB62E55D3E32}" dt="2022-12-09T13:57:30.832" v="500" actId="20577"/>
          <ac:cxnSpMkLst>
            <pc:docMk/>
            <pc:sldMk cId="4231664482" sldId="376"/>
            <ac:cxnSpMk id="59" creationId="{7B95842E-92B2-788A-0BD0-2835D3BEE892}"/>
          </ac:cxnSpMkLst>
        </pc:cxnChg>
      </pc:sldChg>
      <pc:sldChg chg="modSp mod">
        <pc:chgData name="Mariano Scazzariello" userId="5b4057c1-b251-4d2d-9a0d-a61cabc0beaf" providerId="ADAL" clId="{F4A9FF88-EB5A-495A-9227-BB62E55D3E32}" dt="2022-12-09T13:58:12.208" v="516" actId="20577"/>
        <pc:sldMkLst>
          <pc:docMk/>
          <pc:sldMk cId="1829111720" sldId="378"/>
        </pc:sldMkLst>
        <pc:spChg chg="mod">
          <ac:chgData name="Mariano Scazzariello" userId="5b4057c1-b251-4d2d-9a0d-a61cabc0beaf" providerId="ADAL" clId="{F4A9FF88-EB5A-495A-9227-BB62E55D3E32}" dt="2022-12-09T13:58:12.208" v="516" actId="20577"/>
          <ac:spMkLst>
            <pc:docMk/>
            <pc:sldMk cId="1829111720" sldId="378"/>
            <ac:spMk id="171011" creationId="{2A2F9D3C-7863-FC88-61A1-4A684FC0A17C}"/>
          </ac:spMkLst>
        </pc:spChg>
      </pc:sldChg>
      <pc:sldChg chg="modSp mod">
        <pc:chgData name="Mariano Scazzariello" userId="5b4057c1-b251-4d2d-9a0d-a61cabc0beaf" providerId="ADAL" clId="{F4A9FF88-EB5A-495A-9227-BB62E55D3E32}" dt="2022-12-09T14:02:58.568" v="603" actId="20577"/>
        <pc:sldMkLst>
          <pc:docMk/>
          <pc:sldMk cId="3277379438" sldId="380"/>
        </pc:sldMkLst>
        <pc:spChg chg="mod">
          <ac:chgData name="Mariano Scazzariello" userId="5b4057c1-b251-4d2d-9a0d-a61cabc0beaf" providerId="ADAL" clId="{F4A9FF88-EB5A-495A-9227-BB62E55D3E32}" dt="2022-12-09T14:02:58.568" v="603" actId="20577"/>
          <ac:spMkLst>
            <pc:docMk/>
            <pc:sldMk cId="3277379438" sldId="380"/>
            <ac:spMk id="3" creationId="{C8181F9A-65BC-C359-9CD4-FECB4406B85D}"/>
          </ac:spMkLst>
        </pc:spChg>
      </pc:sldChg>
      <pc:sldChg chg="modSp mod">
        <pc:chgData name="Mariano Scazzariello" userId="5b4057c1-b251-4d2d-9a0d-a61cabc0beaf" providerId="ADAL" clId="{F4A9FF88-EB5A-495A-9227-BB62E55D3E32}" dt="2022-12-09T14:03:02.327" v="605" actId="20577"/>
        <pc:sldMkLst>
          <pc:docMk/>
          <pc:sldMk cId="1713942181" sldId="384"/>
        </pc:sldMkLst>
        <pc:spChg chg="mod">
          <ac:chgData name="Mariano Scazzariello" userId="5b4057c1-b251-4d2d-9a0d-a61cabc0beaf" providerId="ADAL" clId="{F4A9FF88-EB5A-495A-9227-BB62E55D3E32}" dt="2022-12-09T14:03:02.327" v="605" actId="20577"/>
          <ac:spMkLst>
            <pc:docMk/>
            <pc:sldMk cId="1713942181" sldId="384"/>
            <ac:spMk id="2" creationId="{0A4A691C-B819-FC4B-85BC-66DE1440810A}"/>
          </ac:spMkLst>
        </pc:spChg>
        <pc:spChg chg="mod">
          <ac:chgData name="Mariano Scazzariello" userId="5b4057c1-b251-4d2d-9a0d-a61cabc0beaf" providerId="ADAL" clId="{F4A9FF88-EB5A-495A-9227-BB62E55D3E32}" dt="2022-12-09T13:55:48.545" v="464" actId="20577"/>
          <ac:spMkLst>
            <pc:docMk/>
            <pc:sldMk cId="1713942181" sldId="384"/>
            <ac:spMk id="3" creationId="{6DE7B016-BA1E-E72B-5B10-E9D0EBE20158}"/>
          </ac:spMkLst>
        </pc:spChg>
      </pc:sldChg>
      <pc:sldChg chg="modSp mod">
        <pc:chgData name="Mariano Scazzariello" userId="5b4057c1-b251-4d2d-9a0d-a61cabc0beaf" providerId="ADAL" clId="{F4A9FF88-EB5A-495A-9227-BB62E55D3E32}" dt="2022-12-09T13:58:25.579" v="521" actId="20577"/>
        <pc:sldMkLst>
          <pc:docMk/>
          <pc:sldMk cId="838565824" sldId="387"/>
        </pc:sldMkLst>
        <pc:spChg chg="mod">
          <ac:chgData name="Mariano Scazzariello" userId="5b4057c1-b251-4d2d-9a0d-a61cabc0beaf" providerId="ADAL" clId="{F4A9FF88-EB5A-495A-9227-BB62E55D3E32}" dt="2022-12-09T13:58:25.579" v="521" actId="20577"/>
          <ac:spMkLst>
            <pc:docMk/>
            <pc:sldMk cId="838565824" sldId="387"/>
            <ac:spMk id="3" creationId="{7AF1731D-0810-CC16-1C2C-A2A85A872DD7}"/>
          </ac:spMkLst>
        </pc:spChg>
      </pc:sldChg>
      <pc:sldChg chg="modSp mod">
        <pc:chgData name="Mariano Scazzariello" userId="5b4057c1-b251-4d2d-9a0d-a61cabc0beaf" providerId="ADAL" clId="{F4A9FF88-EB5A-495A-9227-BB62E55D3E32}" dt="2022-12-09T13:49:09.971" v="376" actId="20577"/>
        <pc:sldMkLst>
          <pc:docMk/>
          <pc:sldMk cId="1406850179" sldId="391"/>
        </pc:sldMkLst>
        <pc:spChg chg="mod">
          <ac:chgData name="Mariano Scazzariello" userId="5b4057c1-b251-4d2d-9a0d-a61cabc0beaf" providerId="ADAL" clId="{F4A9FF88-EB5A-495A-9227-BB62E55D3E32}" dt="2022-12-09T13:49:09.971" v="376" actId="20577"/>
          <ac:spMkLst>
            <pc:docMk/>
            <pc:sldMk cId="1406850179" sldId="391"/>
            <ac:spMk id="3" creationId="{0B74ED4B-CE9D-6681-EDA8-827FC3359261}"/>
          </ac:spMkLst>
        </pc:spChg>
      </pc:sldChg>
      <pc:sldChg chg="modSp mod">
        <pc:chgData name="Mariano Scazzariello" userId="5b4057c1-b251-4d2d-9a0d-a61cabc0beaf" providerId="ADAL" clId="{F4A9FF88-EB5A-495A-9227-BB62E55D3E32}" dt="2022-12-09T13:49:20.699" v="377" actId="20577"/>
        <pc:sldMkLst>
          <pc:docMk/>
          <pc:sldMk cId="2795381854" sldId="394"/>
        </pc:sldMkLst>
        <pc:spChg chg="mod">
          <ac:chgData name="Mariano Scazzariello" userId="5b4057c1-b251-4d2d-9a0d-a61cabc0beaf" providerId="ADAL" clId="{F4A9FF88-EB5A-495A-9227-BB62E55D3E32}" dt="2022-12-09T13:49:20.699" v="377" actId="20577"/>
          <ac:spMkLst>
            <pc:docMk/>
            <pc:sldMk cId="2795381854" sldId="394"/>
            <ac:spMk id="5" creationId="{66E00F21-2EED-F411-6926-86EF252DBC4F}"/>
          </ac:spMkLst>
        </pc:spChg>
      </pc:sldChg>
      <pc:sldChg chg="addSp delSp modSp mod delAnim modAnim">
        <pc:chgData name="Mariano Scazzariello" userId="5b4057c1-b251-4d2d-9a0d-a61cabc0beaf" providerId="ADAL" clId="{F4A9FF88-EB5A-495A-9227-BB62E55D3E32}" dt="2022-12-14T16:22:56.272" v="1462" actId="1035"/>
        <pc:sldMkLst>
          <pc:docMk/>
          <pc:sldMk cId="1540973588" sldId="399"/>
        </pc:sldMkLst>
        <pc:spChg chg="del">
          <ac:chgData name="Mariano Scazzariello" userId="5b4057c1-b251-4d2d-9a0d-a61cabc0beaf" providerId="ADAL" clId="{F4A9FF88-EB5A-495A-9227-BB62E55D3E32}" dt="2022-12-09T16:07:57.037" v="1404" actId="478"/>
          <ac:spMkLst>
            <pc:docMk/>
            <pc:sldMk cId="1540973588" sldId="399"/>
            <ac:spMk id="3" creationId="{6E1C9B33-C9A5-1995-3FE6-6BD1FB670BD5}"/>
          </ac:spMkLst>
        </pc:spChg>
        <pc:spChg chg="add mod">
          <ac:chgData name="Mariano Scazzariello" userId="5b4057c1-b251-4d2d-9a0d-a61cabc0beaf" providerId="ADAL" clId="{F4A9FF88-EB5A-495A-9227-BB62E55D3E32}" dt="2022-12-14T16:22:56.272" v="1462" actId="1035"/>
          <ac:spMkLst>
            <pc:docMk/>
            <pc:sldMk cId="1540973588" sldId="399"/>
            <ac:spMk id="3" creationId="{DBD09B97-D555-0B67-4469-3CF47D6C205C}"/>
          </ac:spMkLst>
        </pc:spChg>
        <pc:spChg chg="add mod">
          <ac:chgData name="Mariano Scazzariello" userId="5b4057c1-b251-4d2d-9a0d-a61cabc0beaf" providerId="ADAL" clId="{F4A9FF88-EB5A-495A-9227-BB62E55D3E32}" dt="2022-12-14T16:22:56.272" v="1462" actId="1035"/>
          <ac:spMkLst>
            <pc:docMk/>
            <pc:sldMk cId="1540973588" sldId="399"/>
            <ac:spMk id="4" creationId="{9FEA89EF-DADB-EB63-2F79-C6EC5608E124}"/>
          </ac:spMkLst>
        </pc:spChg>
        <pc:spChg chg="del">
          <ac:chgData name="Mariano Scazzariello" userId="5b4057c1-b251-4d2d-9a0d-a61cabc0beaf" providerId="ADAL" clId="{F4A9FF88-EB5A-495A-9227-BB62E55D3E32}" dt="2022-12-09T16:09:11.557" v="1418" actId="478"/>
          <ac:spMkLst>
            <pc:docMk/>
            <pc:sldMk cId="1540973588" sldId="399"/>
            <ac:spMk id="4" creationId="{B5DECD0F-9C46-CB07-FEB4-AE67764BAA12}"/>
          </ac:spMkLst>
        </pc:spChg>
        <pc:spChg chg="del mod">
          <ac:chgData name="Mariano Scazzariello" userId="5b4057c1-b251-4d2d-9a0d-a61cabc0beaf" providerId="ADAL" clId="{F4A9FF88-EB5A-495A-9227-BB62E55D3E32}" dt="2022-12-09T16:04:33.637" v="1381" actId="478"/>
          <ac:spMkLst>
            <pc:docMk/>
            <pc:sldMk cId="1540973588" sldId="399"/>
            <ac:spMk id="5" creationId="{1F1DEE52-943D-3C1D-9BD3-94FC5AF29F1D}"/>
          </ac:spMkLst>
        </pc:spChg>
        <pc:spChg chg="del">
          <ac:chgData name="Mariano Scazzariello" userId="5b4057c1-b251-4d2d-9a0d-a61cabc0beaf" providerId="ADAL" clId="{F4A9FF88-EB5A-495A-9227-BB62E55D3E32}" dt="2022-12-09T16:04:45.940" v="1386" actId="478"/>
          <ac:spMkLst>
            <pc:docMk/>
            <pc:sldMk cId="1540973588" sldId="399"/>
            <ac:spMk id="7" creationId="{FAA31A4F-87BE-DF8B-7C22-D9A6180D3C5D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12" creationId="{3D561FFC-F427-DEDB-B71A-FF6F8906CB45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15" creationId="{FDAB944B-99AC-A322-12C5-0AAF4E786B74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16" creationId="{2360ED03-7F5F-E0A5-F4FC-D7AD9AFFBE60}"/>
          </ac:spMkLst>
        </pc:spChg>
        <pc:spChg chg="mod">
          <ac:chgData name="Mariano Scazzariello" userId="5b4057c1-b251-4d2d-9a0d-a61cabc0beaf" providerId="ADAL" clId="{F4A9FF88-EB5A-495A-9227-BB62E55D3E32}" dt="2022-12-09T16:05:15.891" v="1400" actId="1076"/>
          <ac:spMkLst>
            <pc:docMk/>
            <pc:sldMk cId="1540973588" sldId="399"/>
            <ac:spMk id="18" creationId="{86224472-FF40-1154-9649-FCEBDD594269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22" creationId="{8D610949-A1A5-67D9-5428-2D54C521D2EC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23" creationId="{7D360D86-540D-B553-E1D0-B1B9ECDB1FFA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24" creationId="{B8A10E0F-93DE-C7C8-7116-4DAC5C462393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25" creationId="{4E8DF5A9-2819-28A2-4240-F65CAC63935E}"/>
          </ac:spMkLst>
        </pc:spChg>
        <pc:spChg chg="mod">
          <ac:chgData name="Mariano Scazzariello" userId="5b4057c1-b251-4d2d-9a0d-a61cabc0beaf" providerId="ADAL" clId="{F4A9FF88-EB5A-495A-9227-BB62E55D3E32}" dt="2022-12-09T16:05:30.804" v="1403" actId="1076"/>
          <ac:spMkLst>
            <pc:docMk/>
            <pc:sldMk cId="1540973588" sldId="399"/>
            <ac:spMk id="27" creationId="{8B42CA07-7182-CF97-983B-4ECE36F9B286}"/>
          </ac:spMkLst>
        </pc:spChg>
        <pc:spChg chg="mod">
          <ac:chgData name="Mariano Scazzariello" userId="5b4057c1-b251-4d2d-9a0d-a61cabc0beaf" providerId="ADAL" clId="{F4A9FF88-EB5A-495A-9227-BB62E55D3E32}" dt="2022-12-09T13:59:33.511" v="527" actId="20577"/>
          <ac:spMkLst>
            <pc:docMk/>
            <pc:sldMk cId="1540973588" sldId="399"/>
            <ac:spMk id="29" creationId="{EF6827FC-CFBF-FE94-0521-0BCC3F68FAED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30" creationId="{37D357F2-4AAB-4BF2-A397-F197518C2E55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31" creationId="{F72C591E-DE2B-7815-17F6-9451600DF50A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32" creationId="{CF3107F0-DAF6-500C-27C5-66F7D2D2C338}"/>
          </ac:spMkLst>
        </pc:spChg>
        <pc:spChg chg="mod">
          <ac:chgData name="Mariano Scazzariello" userId="5b4057c1-b251-4d2d-9a0d-a61cabc0beaf" providerId="ADAL" clId="{F4A9FF88-EB5A-495A-9227-BB62E55D3E32}" dt="2022-12-09T16:09:58.920" v="1435" actId="1076"/>
          <ac:spMkLst>
            <pc:docMk/>
            <pc:sldMk cId="1540973588" sldId="399"/>
            <ac:spMk id="34" creationId="{48997937-70D2-398C-0B3B-B0E3DA69B769}"/>
          </ac:spMkLst>
        </pc:spChg>
        <pc:spChg chg="del mod">
          <ac:chgData name="Mariano Scazzariello" userId="5b4057c1-b251-4d2d-9a0d-a61cabc0beaf" providerId="ADAL" clId="{F4A9FF88-EB5A-495A-9227-BB62E55D3E32}" dt="2022-12-14T16:22:41.936" v="1451" actId="478"/>
          <ac:spMkLst>
            <pc:docMk/>
            <pc:sldMk cId="1540973588" sldId="399"/>
            <ac:spMk id="36" creationId="{BB37A29E-EA58-A367-21F5-F26D8274D126}"/>
          </ac:spMkLst>
        </pc:spChg>
        <pc:spChg chg="del mod">
          <ac:chgData name="Mariano Scazzariello" userId="5b4057c1-b251-4d2d-9a0d-a61cabc0beaf" providerId="ADAL" clId="{F4A9FF88-EB5A-495A-9227-BB62E55D3E32}" dt="2022-12-14T16:22:42.817" v="1452" actId="478"/>
          <ac:spMkLst>
            <pc:docMk/>
            <pc:sldMk cId="1540973588" sldId="399"/>
            <ac:spMk id="37" creationId="{13B0359A-9B86-6778-A8F1-1EF02DD1BE41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38" creationId="{8262A210-6A7D-DA80-03D3-09FE7FA58C9D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39" creationId="{C3D689BB-C7D6-9ECB-29F6-FC8ABB1FD81D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40" creationId="{ECCFDBA2-A0E5-3877-17AF-42A32EE28775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41" creationId="{DC7EF45C-32CF-B6B6-3C89-DCA35497E1D9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42" creationId="{68FFF5AD-995B-154D-1FA0-12F4C211312F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43" creationId="{C0B7EE59-3919-15D5-3320-7AF43291DF11}"/>
          </ac:spMkLst>
        </pc:spChg>
        <pc:spChg chg="mod">
          <ac:chgData name="Mariano Scazzariello" userId="5b4057c1-b251-4d2d-9a0d-a61cabc0beaf" providerId="ADAL" clId="{F4A9FF88-EB5A-495A-9227-BB62E55D3E32}" dt="2022-12-09T16:03:37.564" v="1377" actId="1076"/>
          <ac:spMkLst>
            <pc:docMk/>
            <pc:sldMk cId="1540973588" sldId="399"/>
            <ac:spMk id="44" creationId="{274E9BD4-A8CC-024B-C5CF-61CA18966DEE}"/>
          </ac:spMkLst>
        </pc:spChg>
        <pc:spChg chg="mod">
          <ac:chgData name="Mariano Scazzariello" userId="5b4057c1-b251-4d2d-9a0d-a61cabc0beaf" providerId="ADAL" clId="{F4A9FF88-EB5A-495A-9227-BB62E55D3E32}" dt="2022-12-09T16:03:51.156" v="1378" actId="1076"/>
          <ac:spMkLst>
            <pc:docMk/>
            <pc:sldMk cId="1540973588" sldId="399"/>
            <ac:spMk id="45" creationId="{CAF7B281-8C51-7D08-BF35-583415167D16}"/>
          </ac:spMkLst>
        </pc:spChg>
        <pc:spChg chg="mod">
          <ac:chgData name="Mariano Scazzariello" userId="5b4057c1-b251-4d2d-9a0d-a61cabc0beaf" providerId="ADAL" clId="{F4A9FF88-EB5A-495A-9227-BB62E55D3E32}" dt="2022-12-09T16:10:26.066" v="1436" actId="1076"/>
          <ac:spMkLst>
            <pc:docMk/>
            <pc:sldMk cId="1540973588" sldId="399"/>
            <ac:spMk id="46" creationId="{14F2C6DE-9C7F-888C-7A90-034E7C701C96}"/>
          </ac:spMkLst>
        </pc:spChg>
        <pc:spChg chg="mod">
          <ac:chgData name="Mariano Scazzariello" userId="5b4057c1-b251-4d2d-9a0d-a61cabc0beaf" providerId="ADAL" clId="{F4A9FF88-EB5A-495A-9227-BB62E55D3E32}" dt="2022-12-09T16:10:28.284" v="1437" actId="1076"/>
          <ac:spMkLst>
            <pc:docMk/>
            <pc:sldMk cId="1540973588" sldId="399"/>
            <ac:spMk id="47" creationId="{497A8810-E67D-C104-153E-1D96F169499E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51" creationId="{551E7683-7D02-5DB0-6753-C5B042EF5366}"/>
          </ac:spMkLst>
        </pc:spChg>
        <pc:spChg chg="mod">
          <ac:chgData name="Mariano Scazzariello" userId="5b4057c1-b251-4d2d-9a0d-a61cabc0beaf" providerId="ADAL" clId="{F4A9FF88-EB5A-495A-9227-BB62E55D3E32}" dt="2022-12-09T16:09:44.146" v="1428" actId="14100"/>
          <ac:spMkLst>
            <pc:docMk/>
            <pc:sldMk cId="1540973588" sldId="399"/>
            <ac:spMk id="52" creationId="{1A31841B-21D5-5358-0E74-FEBE8B86A8D3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55" creationId="{DEFC06E2-D6C3-30EB-60C4-14BC76031D41}"/>
          </ac:spMkLst>
        </pc:spChg>
        <pc:spChg chg="mod">
          <ac:chgData name="Mariano Scazzariello" userId="5b4057c1-b251-4d2d-9a0d-a61cabc0beaf" providerId="ADAL" clId="{F4A9FF88-EB5A-495A-9227-BB62E55D3E32}" dt="2022-12-09T16:05:05.328" v="1396" actId="1076"/>
          <ac:spMkLst>
            <pc:docMk/>
            <pc:sldMk cId="1540973588" sldId="399"/>
            <ac:spMk id="56" creationId="{8E6AA4A8-BCE9-093E-DE5D-F286AABFE3F7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63" creationId="{0CF177A6-5982-5AE8-9C47-F1492FF03341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65" creationId="{276867E0-F858-9E76-56F8-5CB29B1EE897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66" creationId="{F80D408D-FB2B-9CB1-4A09-32260B6B124C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0" creationId="{CE1AE9A2-84D4-55D2-A7B6-C5D11B670EFF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1" creationId="{AB52F853-36A5-D5ED-B28B-49EA62EABA4E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2" creationId="{27669CCB-44D5-D7BA-74FC-71ADF5A73CB0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3" creationId="{6165820D-CEE8-2EE4-7E91-DABB53255CDD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4" creationId="{1C15AB34-B1C7-ADAA-697C-5134347CA84A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5" creationId="{65D37AF6-D54F-5E79-5ACF-8EE60398E5F1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6" creationId="{DC193EDC-B4FE-805A-7F49-2A6DE3DEAB52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7" creationId="{6FF5DB68-6DF5-0EF8-DFA8-3F833A7AD4B6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8" creationId="{4D44F01D-428F-365A-AD88-7CB1D5B3ADF7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79" creationId="{789E2586-4B3A-3BDE-284C-8D3DF4A8B7EE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0" creationId="{668B2E48-15C4-3444-6848-3E3FD27ABE80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1" creationId="{5B672D33-B878-AD86-0304-2B7A0BEEE933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2" creationId="{E3C869A7-BA4F-379B-D7CE-0DBF338F9E48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3" creationId="{3BFAA04B-F9A1-F52F-D93F-6ECF8BC04E6F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4" creationId="{9DD75234-9E92-52A3-559E-6497EEAE3620}"/>
          </ac:spMkLst>
        </pc:spChg>
        <pc:spChg chg="mod">
          <ac:chgData name="Mariano Scazzariello" userId="5b4057c1-b251-4d2d-9a0d-a61cabc0beaf" providerId="ADAL" clId="{F4A9FF88-EB5A-495A-9227-BB62E55D3E32}" dt="2022-12-09T16:04:55.281" v="1392" actId="1076"/>
          <ac:spMkLst>
            <pc:docMk/>
            <pc:sldMk cId="1540973588" sldId="399"/>
            <ac:spMk id="85" creationId="{0B93FB49-2080-CFCD-5DEF-17E908F6EA0C}"/>
          </ac:spMkLst>
        </pc:spChg>
        <pc:spChg chg="del mod">
          <ac:chgData name="Mariano Scazzariello" userId="5b4057c1-b251-4d2d-9a0d-a61cabc0beaf" providerId="ADAL" clId="{F4A9FF88-EB5A-495A-9227-BB62E55D3E32}" dt="2022-12-09T16:08:05.483" v="1409" actId="478"/>
          <ac:spMkLst>
            <pc:docMk/>
            <pc:sldMk cId="1540973588" sldId="399"/>
            <ac:spMk id="97" creationId="{1FE3971B-3C1C-FAD8-91B8-9D60A816CCAC}"/>
          </ac:spMkLst>
        </pc:spChg>
        <pc:grpChg chg="add 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9" creationId="{E5BE3BB5-8222-252A-BAAD-98CD09484418}"/>
          </ac:grpSpMkLst>
        </pc:grpChg>
        <pc:grpChg chg="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10" creationId="{5585CDC0-18E4-C042-79CA-AD536D97E2FC}"/>
          </ac:grpSpMkLst>
        </pc:grpChg>
        <pc:grpChg chg="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13" creationId="{0A4518C0-E185-4A61-79AB-527DDB2E66ED}"/>
          </ac:grpSpMkLst>
        </pc:grpChg>
        <pc:grpChg chg="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19" creationId="{51F9659E-6A11-6258-18EB-1C73E7B15D36}"/>
          </ac:grpSpMkLst>
        </pc:grpChg>
        <pc:grpChg chg="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20" creationId="{A3E95AC9-1DA7-CA46-B202-AFEE39C3FF0C}"/>
          </ac:grpSpMkLst>
        </pc:grpChg>
        <pc:grpChg chg="mod">
          <ac:chgData name="Mariano Scazzariello" userId="5b4057c1-b251-4d2d-9a0d-a61cabc0beaf" providerId="ADAL" clId="{F4A9FF88-EB5A-495A-9227-BB62E55D3E32}" dt="2022-12-09T16:05:05.328" v="1396" actId="1076"/>
          <ac:grpSpMkLst>
            <pc:docMk/>
            <pc:sldMk cId="1540973588" sldId="399"/>
            <ac:grpSpMk id="21" creationId="{F0F2B73E-B22C-F769-4B86-C8C470566170}"/>
          </ac:grpSpMkLst>
        </pc:grpChg>
        <pc:grpChg chg="add 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1" creationId="{F02F3BFC-5510-4DFC-E625-1F1FBB8962C0}"/>
          </ac:grpSpMkLst>
        </pc:grpChg>
        <pc:grpChg chg="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2" creationId="{0CFB1D20-30DD-3818-D232-07FADBC60988}"/>
          </ac:grpSpMkLst>
        </pc:grpChg>
        <pc:grpChg chg="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4" creationId="{6F8B976D-E258-82D5-EAD2-8902E0067377}"/>
          </ac:grpSpMkLst>
        </pc:grpChg>
        <pc:grpChg chg="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7" creationId="{81F431D6-8303-89E0-EAED-F9CFEDCA7F25}"/>
          </ac:grpSpMkLst>
        </pc:grpChg>
        <pc:grpChg chg="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8" creationId="{545A2EE0-6DAD-06EF-AE62-D8F7043CB59B}"/>
          </ac:grpSpMkLst>
        </pc:grpChg>
        <pc:grpChg chg="mod">
          <ac:chgData name="Mariano Scazzariello" userId="5b4057c1-b251-4d2d-9a0d-a61cabc0beaf" providerId="ADAL" clId="{F4A9FF88-EB5A-495A-9227-BB62E55D3E32}" dt="2022-12-09T16:04:55.281" v="1392" actId="1076"/>
          <ac:grpSpMkLst>
            <pc:docMk/>
            <pc:sldMk cId="1540973588" sldId="399"/>
            <ac:grpSpMk id="69" creationId="{1A2481ED-5253-9695-418A-D32D615230CB}"/>
          </ac:grpSpMkLst>
        </pc:grpChg>
        <pc:grpChg chg="add del mod">
          <ac:chgData name="Mariano Scazzariello" userId="5b4057c1-b251-4d2d-9a0d-a61cabc0beaf" providerId="ADAL" clId="{F4A9FF88-EB5A-495A-9227-BB62E55D3E32}" dt="2022-12-09T16:08:05.483" v="1409" actId="478"/>
          <ac:grpSpMkLst>
            <pc:docMk/>
            <pc:sldMk cId="1540973588" sldId="399"/>
            <ac:grpSpMk id="95" creationId="{BDE5E81F-8B4E-0E53-9FE4-3DBCB2253963}"/>
          </ac:grpSpMkLst>
        </pc:grpChg>
        <pc:picChg chg="del mod">
          <ac:chgData name="Mariano Scazzariello" userId="5b4057c1-b251-4d2d-9a0d-a61cabc0beaf" providerId="ADAL" clId="{F4A9FF88-EB5A-495A-9227-BB62E55D3E32}" dt="2022-12-09T16:08:57.181" v="1414" actId="478"/>
          <ac:picMkLst>
            <pc:docMk/>
            <pc:sldMk cId="1540973588" sldId="399"/>
            <ac:picMk id="96" creationId="{B9EB2D8A-E929-A27E-7C78-75DEC682A7E6}"/>
          </ac:picMkLst>
        </pc:picChg>
        <pc:picChg chg="add mod">
          <ac:chgData name="Mariano Scazzariello" userId="5b4057c1-b251-4d2d-9a0d-a61cabc0beaf" providerId="ADAL" clId="{F4A9FF88-EB5A-495A-9227-BB62E55D3E32}" dt="2022-12-09T16:08:54.931" v="1413" actId="571"/>
          <ac:picMkLst>
            <pc:docMk/>
            <pc:sldMk cId="1540973588" sldId="399"/>
            <ac:picMk id="102" creationId="{2143FCE9-BEA9-AE28-F5EF-A0A7A9BADC8C}"/>
          </ac:picMkLst>
        </pc:picChg>
        <pc:picChg chg="add mod">
          <ac:chgData name="Mariano Scazzariello" userId="5b4057c1-b251-4d2d-9a0d-a61cabc0beaf" providerId="ADAL" clId="{F4A9FF88-EB5A-495A-9227-BB62E55D3E32}" dt="2022-12-09T16:09:38.995" v="1425" actId="1076"/>
          <ac:picMkLst>
            <pc:docMk/>
            <pc:sldMk cId="1540973588" sldId="399"/>
            <ac:picMk id="105" creationId="{49AF203F-47E8-06B4-B34C-82A46212B8A4}"/>
          </ac:picMkLst>
        </pc:picChg>
        <pc:cxnChg chg="mod">
          <ac:chgData name="Mariano Scazzariello" userId="5b4057c1-b251-4d2d-9a0d-a61cabc0beaf" providerId="ADAL" clId="{F4A9FF88-EB5A-495A-9227-BB62E55D3E32}" dt="2022-12-09T16:05:05.328" v="1396" actId="1076"/>
          <ac:cxnSpMkLst>
            <pc:docMk/>
            <pc:sldMk cId="1540973588" sldId="399"/>
            <ac:cxnSpMk id="8" creationId="{360DFA95-73D9-4F45-BC9D-E3B9313F8C5C}"/>
          </ac:cxnSpMkLst>
        </pc:cxnChg>
        <pc:cxnChg chg="mod">
          <ac:chgData name="Mariano Scazzariello" userId="5b4057c1-b251-4d2d-9a0d-a61cabc0beaf" providerId="ADAL" clId="{F4A9FF88-EB5A-495A-9227-BB62E55D3E32}" dt="2022-12-09T16:09:02.898" v="1416" actId="14100"/>
          <ac:cxnSpMkLst>
            <pc:docMk/>
            <pc:sldMk cId="1540973588" sldId="399"/>
            <ac:cxnSpMk id="11" creationId="{E7A78272-B154-145C-B2C7-E47ABE9C6974}"/>
          </ac:cxnSpMkLst>
        </pc:cxnChg>
        <pc:cxnChg chg="mod">
          <ac:chgData name="Mariano Scazzariello" userId="5b4057c1-b251-4d2d-9a0d-a61cabc0beaf" providerId="ADAL" clId="{F4A9FF88-EB5A-495A-9227-BB62E55D3E32}" dt="2022-12-09T16:09:48.363" v="1429" actId="14100"/>
          <ac:cxnSpMkLst>
            <pc:docMk/>
            <pc:sldMk cId="1540973588" sldId="399"/>
            <ac:cxnSpMk id="14" creationId="{1C288CE7-CF14-CCA9-BACA-312AB9D855C2}"/>
          </ac:cxnSpMkLst>
        </pc:cxnChg>
        <pc:cxnChg chg="mod">
          <ac:chgData name="Mariano Scazzariello" userId="5b4057c1-b251-4d2d-9a0d-a61cabc0beaf" providerId="ADAL" clId="{F4A9FF88-EB5A-495A-9227-BB62E55D3E32}" dt="2022-12-09T16:05:15.891" v="1400" actId="1076"/>
          <ac:cxnSpMkLst>
            <pc:docMk/>
            <pc:sldMk cId="1540973588" sldId="399"/>
            <ac:cxnSpMk id="17" creationId="{46128CB9-D7CE-4FBB-E4B6-34F2F4B7A348}"/>
          </ac:cxnSpMkLst>
        </pc:cxnChg>
        <pc:cxnChg chg="mod">
          <ac:chgData name="Mariano Scazzariello" userId="5b4057c1-b251-4d2d-9a0d-a61cabc0beaf" providerId="ADAL" clId="{F4A9FF88-EB5A-495A-9227-BB62E55D3E32}" dt="2022-12-09T16:05:30.804" v="1403" actId="1076"/>
          <ac:cxnSpMkLst>
            <pc:docMk/>
            <pc:sldMk cId="1540973588" sldId="399"/>
            <ac:cxnSpMk id="26" creationId="{5ECEE641-CD11-0768-A963-D70CEEA6722A}"/>
          </ac:cxnSpMkLst>
        </pc:cxnChg>
        <pc:cxnChg chg="mod">
          <ac:chgData name="Mariano Scazzariello" userId="5b4057c1-b251-4d2d-9a0d-a61cabc0beaf" providerId="ADAL" clId="{F4A9FF88-EB5A-495A-9227-BB62E55D3E32}" dt="2022-12-09T16:08:59.747" v="1415" actId="14100"/>
          <ac:cxnSpMkLst>
            <pc:docMk/>
            <pc:sldMk cId="1540973588" sldId="399"/>
            <ac:cxnSpMk id="28" creationId="{51D9261D-1873-B56F-290F-FC7AE329F6DE}"/>
          </ac:cxnSpMkLst>
        </pc:cxnChg>
        <pc:cxnChg chg="mod">
          <ac:chgData name="Mariano Scazzariello" userId="5b4057c1-b251-4d2d-9a0d-a61cabc0beaf" providerId="ADAL" clId="{F4A9FF88-EB5A-495A-9227-BB62E55D3E32}" dt="2022-12-09T16:09:58.920" v="1435" actId="1076"/>
          <ac:cxnSpMkLst>
            <pc:docMk/>
            <pc:sldMk cId="1540973588" sldId="399"/>
            <ac:cxnSpMk id="33" creationId="{8051B0AE-2A3C-681F-0AB0-BA8CDF900A05}"/>
          </ac:cxnSpMkLst>
        </pc:cxnChg>
        <pc:cxnChg chg="mod">
          <ac:chgData name="Mariano Scazzariello" userId="5b4057c1-b251-4d2d-9a0d-a61cabc0beaf" providerId="ADAL" clId="{F4A9FF88-EB5A-495A-9227-BB62E55D3E32}" dt="2022-12-09T16:05:05.328" v="1396" actId="1076"/>
          <ac:cxnSpMkLst>
            <pc:docMk/>
            <pc:sldMk cId="1540973588" sldId="399"/>
            <ac:cxnSpMk id="54" creationId="{9FF2D1D1-10E6-F15D-4844-947615DC8577}"/>
          </ac:cxnSpMkLst>
        </pc:cxnChg>
        <pc:cxnChg chg="mod">
          <ac:chgData name="Mariano Scazzariello" userId="5b4057c1-b251-4d2d-9a0d-a61cabc0beaf" providerId="ADAL" clId="{F4A9FF88-EB5A-495A-9227-BB62E55D3E32}" dt="2022-12-09T16:04:58.052" v="1393" actId="14100"/>
          <ac:cxnSpMkLst>
            <pc:docMk/>
            <pc:sldMk cId="1540973588" sldId="399"/>
            <ac:cxnSpMk id="58" creationId="{8B89B74F-A2F8-B57E-861A-A23320882EA8}"/>
          </ac:cxnSpMkLst>
        </pc:cxnChg>
      </pc:sldChg>
      <pc:sldChg chg="addSp modSp mod modAnim">
        <pc:chgData name="Mariano Scazzariello" userId="5b4057c1-b251-4d2d-9a0d-a61cabc0beaf" providerId="ADAL" clId="{F4A9FF88-EB5A-495A-9227-BB62E55D3E32}" dt="2022-12-09T14:02:07.662" v="589" actId="1076"/>
        <pc:sldMkLst>
          <pc:docMk/>
          <pc:sldMk cId="2584686922" sldId="401"/>
        </pc:sldMkLst>
        <pc:spChg chg="mod">
          <ac:chgData name="Mariano Scazzariello" userId="5b4057c1-b251-4d2d-9a0d-a61cabc0beaf" providerId="ADAL" clId="{F4A9FF88-EB5A-495A-9227-BB62E55D3E32}" dt="2022-12-09T14:00:52.977" v="564" actId="122"/>
          <ac:spMkLst>
            <pc:docMk/>
            <pc:sldMk cId="2584686922" sldId="401"/>
            <ac:spMk id="18" creationId="{86224472-FF40-1154-9649-FCEBDD594269}"/>
          </ac:spMkLst>
        </pc:spChg>
        <pc:spChg chg="add mod">
          <ac:chgData name="Mariano Scazzariello" userId="5b4057c1-b251-4d2d-9a0d-a61cabc0beaf" providerId="ADAL" clId="{F4A9FF88-EB5A-495A-9227-BB62E55D3E32}" dt="2022-12-09T14:01:24.183" v="585" actId="1076"/>
          <ac:spMkLst>
            <pc:docMk/>
            <pc:sldMk cId="2584686922" sldId="401"/>
            <ac:spMk id="19" creationId="{14A9CBC3-3FA3-9E0A-068A-589F67F30401}"/>
          </ac:spMkLst>
        </pc:spChg>
        <pc:spChg chg="add mod">
          <ac:chgData name="Mariano Scazzariello" userId="5b4057c1-b251-4d2d-9a0d-a61cabc0beaf" providerId="ADAL" clId="{F4A9FF88-EB5A-495A-9227-BB62E55D3E32}" dt="2022-12-09T14:02:07.662" v="589" actId="1076"/>
          <ac:spMkLst>
            <pc:docMk/>
            <pc:sldMk cId="2584686922" sldId="401"/>
            <ac:spMk id="20" creationId="{57ADF433-CAA5-A2E6-E87A-5B6DFE89E2AC}"/>
          </ac:spMkLst>
        </pc:spChg>
        <pc:spChg chg="mod">
          <ac:chgData name="Mariano Scazzariello" userId="5b4057c1-b251-4d2d-9a0d-a61cabc0beaf" providerId="ADAL" clId="{F4A9FF88-EB5A-495A-9227-BB62E55D3E32}" dt="2022-12-09T14:00:59.513" v="565" actId="122"/>
          <ac:spMkLst>
            <pc:docMk/>
            <pc:sldMk cId="2584686922" sldId="401"/>
            <ac:spMk id="27" creationId="{8B42CA07-7182-CF97-983B-4ECE36F9B286}"/>
          </ac:spMkLst>
        </pc:spChg>
        <pc:spChg chg="mod">
          <ac:chgData name="Mariano Scazzariello" userId="5b4057c1-b251-4d2d-9a0d-a61cabc0beaf" providerId="ADAL" clId="{F4A9FF88-EB5A-495A-9227-BB62E55D3E32}" dt="2022-12-09T13:59:40.991" v="539" actId="20577"/>
          <ac:spMkLst>
            <pc:docMk/>
            <pc:sldMk cId="2584686922" sldId="401"/>
            <ac:spMk id="29" creationId="{EF6827FC-CFBF-FE94-0521-0BCC3F68FAED}"/>
          </ac:spMkLst>
        </pc:spChg>
        <pc:spChg chg="mod">
          <ac:chgData name="Mariano Scazzariello" userId="5b4057c1-b251-4d2d-9a0d-a61cabc0beaf" providerId="ADAL" clId="{F4A9FF88-EB5A-495A-9227-BB62E55D3E32}" dt="2022-12-09T13:59:43.623" v="545" actId="20577"/>
          <ac:spMkLst>
            <pc:docMk/>
            <pc:sldMk cId="2584686922" sldId="401"/>
            <ac:spMk id="34" creationId="{48997937-70D2-398C-0B3B-B0E3DA69B769}"/>
          </ac:spMkLst>
        </pc:spChg>
        <pc:cxnChg chg="mod">
          <ac:chgData name="Mariano Scazzariello" userId="5b4057c1-b251-4d2d-9a0d-a61cabc0beaf" providerId="ADAL" clId="{F4A9FF88-EB5A-495A-9227-BB62E55D3E32}" dt="2022-12-09T14:00:28.954" v="563" actId="20577"/>
          <ac:cxnSpMkLst>
            <pc:docMk/>
            <pc:sldMk cId="2584686922" sldId="401"/>
            <ac:cxnSpMk id="17" creationId="{46128CB9-D7CE-4FBB-E4B6-34F2F4B7A348}"/>
          </ac:cxnSpMkLst>
        </pc:cxnChg>
      </pc:sldChg>
      <pc:sldChg chg="mod modShow">
        <pc:chgData name="Mariano Scazzariello" userId="5b4057c1-b251-4d2d-9a0d-a61cabc0beaf" providerId="ADAL" clId="{F4A9FF88-EB5A-495A-9227-BB62E55D3E32}" dt="2022-12-09T14:12:18.899" v="701" actId="729"/>
        <pc:sldMkLst>
          <pc:docMk/>
          <pc:sldMk cId="4113908261" sldId="410"/>
        </pc:sldMkLst>
      </pc:sldChg>
      <pc:sldChg chg="addSp delSp modSp mod">
        <pc:chgData name="Mariano Scazzariello" userId="5b4057c1-b251-4d2d-9a0d-a61cabc0beaf" providerId="ADAL" clId="{F4A9FF88-EB5A-495A-9227-BB62E55D3E32}" dt="2022-12-09T15:44:30.217" v="1363" actId="20577"/>
        <pc:sldMkLst>
          <pc:docMk/>
          <pc:sldMk cId="3972305781" sldId="416"/>
        </pc:sldMkLst>
        <pc:spChg chg="mod">
          <ac:chgData name="Mariano Scazzariello" userId="5b4057c1-b251-4d2d-9a0d-a61cabc0beaf" providerId="ADAL" clId="{F4A9FF88-EB5A-495A-9227-BB62E55D3E32}" dt="2022-12-09T13:46:03.082" v="367" actId="20577"/>
          <ac:spMkLst>
            <pc:docMk/>
            <pc:sldMk cId="3972305781" sldId="416"/>
            <ac:spMk id="2" creationId="{A133403A-4EAC-5397-8FC6-BB65E9471886}"/>
          </ac:spMkLst>
        </pc:spChg>
        <pc:spChg chg="mod">
          <ac:chgData name="Mariano Scazzariello" userId="5b4057c1-b251-4d2d-9a0d-a61cabc0beaf" providerId="ADAL" clId="{F4A9FF88-EB5A-495A-9227-BB62E55D3E32}" dt="2022-12-09T15:44:30.217" v="1363" actId="20577"/>
          <ac:spMkLst>
            <pc:docMk/>
            <pc:sldMk cId="3972305781" sldId="416"/>
            <ac:spMk id="3" creationId="{E747C83C-FE13-E6B4-D784-AAB7B5F840E9}"/>
          </ac:spMkLst>
        </pc:spChg>
        <pc:spChg chg="add del mod">
          <ac:chgData name="Mariano Scazzariello" userId="5b4057c1-b251-4d2d-9a0d-a61cabc0beaf" providerId="ADAL" clId="{F4A9FF88-EB5A-495A-9227-BB62E55D3E32}" dt="2022-12-09T15:38:16.356" v="1021" actId="478"/>
          <ac:spMkLst>
            <pc:docMk/>
            <pc:sldMk cId="3972305781" sldId="416"/>
            <ac:spMk id="4" creationId="{FBF3A015-0DEF-B6CD-7D89-328F51CAF106}"/>
          </ac:spMkLst>
        </pc:spChg>
      </pc:sldChg>
      <pc:sldChg chg="del mod modShow">
        <pc:chgData name="Mariano Scazzariello" userId="5b4057c1-b251-4d2d-9a0d-a61cabc0beaf" providerId="ADAL" clId="{F4A9FF88-EB5A-495A-9227-BB62E55D3E32}" dt="2022-12-09T14:12:51.386" v="707" actId="47"/>
        <pc:sldMkLst>
          <pc:docMk/>
          <pc:sldMk cId="3921603229" sldId="417"/>
        </pc:sldMkLst>
      </pc:sldChg>
      <pc:sldChg chg="modSp mod">
        <pc:chgData name="Mariano Scazzariello" userId="5b4057c1-b251-4d2d-9a0d-a61cabc0beaf" providerId="ADAL" clId="{F4A9FF88-EB5A-495A-9227-BB62E55D3E32}" dt="2022-12-09T15:29:33.556" v="1000" actId="20577"/>
        <pc:sldMkLst>
          <pc:docMk/>
          <pc:sldMk cId="667990313" sldId="418"/>
        </pc:sldMkLst>
        <pc:spChg chg="mod">
          <ac:chgData name="Mariano Scazzariello" userId="5b4057c1-b251-4d2d-9a0d-a61cabc0beaf" providerId="ADAL" clId="{F4A9FF88-EB5A-495A-9227-BB62E55D3E32}" dt="2022-12-09T15:29:33.556" v="1000" actId="20577"/>
          <ac:spMkLst>
            <pc:docMk/>
            <pc:sldMk cId="667990313" sldId="418"/>
            <ac:spMk id="2" creationId="{FF036A50-B6D9-F38F-4881-9E2CDF8577DB}"/>
          </ac:spMkLst>
        </pc:spChg>
      </pc:sldChg>
      <pc:sldChg chg="modSp mod">
        <pc:chgData name="Mariano Scazzariello" userId="5b4057c1-b251-4d2d-9a0d-a61cabc0beaf" providerId="ADAL" clId="{F4A9FF88-EB5A-495A-9227-BB62E55D3E32}" dt="2022-12-09T15:29:39.707" v="1011" actId="20577"/>
        <pc:sldMkLst>
          <pc:docMk/>
          <pc:sldMk cId="205485994" sldId="420"/>
        </pc:sldMkLst>
        <pc:spChg chg="mod">
          <ac:chgData name="Mariano Scazzariello" userId="5b4057c1-b251-4d2d-9a0d-a61cabc0beaf" providerId="ADAL" clId="{F4A9FF88-EB5A-495A-9227-BB62E55D3E32}" dt="2022-12-09T15:29:39.707" v="1011" actId="20577"/>
          <ac:spMkLst>
            <pc:docMk/>
            <pc:sldMk cId="205485994" sldId="420"/>
            <ac:spMk id="2" creationId="{FF036A50-B6D9-F38F-4881-9E2CDF8577DB}"/>
          </ac:spMkLst>
        </pc:spChg>
      </pc:sldChg>
      <pc:sldChg chg="addSp modSp mod modAnim">
        <pc:chgData name="Mariano Scazzariello" userId="5b4057c1-b251-4d2d-9a0d-a61cabc0beaf" providerId="ADAL" clId="{F4A9FF88-EB5A-495A-9227-BB62E55D3E32}" dt="2022-12-09T15:29:44.773" v="1020" actId="20577"/>
        <pc:sldMkLst>
          <pc:docMk/>
          <pc:sldMk cId="3115082672" sldId="421"/>
        </pc:sldMkLst>
        <pc:spChg chg="mod">
          <ac:chgData name="Mariano Scazzariello" userId="5b4057c1-b251-4d2d-9a0d-a61cabc0beaf" providerId="ADAL" clId="{F4A9FF88-EB5A-495A-9227-BB62E55D3E32}" dt="2022-12-09T15:29:44.773" v="1020" actId="20577"/>
          <ac:spMkLst>
            <pc:docMk/>
            <pc:sldMk cId="3115082672" sldId="421"/>
            <ac:spMk id="2" creationId="{6186E726-7CDD-7593-4B4C-CB791C1D3BF6}"/>
          </ac:spMkLst>
        </pc:spChg>
        <pc:spChg chg="mod">
          <ac:chgData name="Mariano Scazzariello" userId="5b4057c1-b251-4d2d-9a0d-a61cabc0beaf" providerId="ADAL" clId="{F4A9FF88-EB5A-495A-9227-BB62E55D3E32}" dt="2022-12-09T15:07:24.585" v="986" actId="20577"/>
          <ac:spMkLst>
            <pc:docMk/>
            <pc:sldMk cId="3115082672" sldId="421"/>
            <ac:spMk id="6" creationId="{9AF39586-D0D9-4656-45AA-C3DCB217A956}"/>
          </ac:spMkLst>
        </pc:spChg>
        <pc:spChg chg="mod">
          <ac:chgData name="Mariano Scazzariello" userId="5b4057c1-b251-4d2d-9a0d-a61cabc0beaf" providerId="ADAL" clId="{F4A9FF88-EB5A-495A-9227-BB62E55D3E32}" dt="2022-12-09T15:08:06.145" v="993" actId="20577"/>
          <ac:spMkLst>
            <pc:docMk/>
            <pc:sldMk cId="3115082672" sldId="421"/>
            <ac:spMk id="8" creationId="{C2F1166A-62A2-47F1-7493-9AFB9C3B35E5}"/>
          </ac:spMkLst>
        </pc:spChg>
        <pc:cxnChg chg="add mod">
          <ac:chgData name="Mariano Scazzariello" userId="5b4057c1-b251-4d2d-9a0d-a61cabc0beaf" providerId="ADAL" clId="{F4A9FF88-EB5A-495A-9227-BB62E55D3E32}" dt="2022-12-09T15:07:45.159" v="991" actId="14100"/>
          <ac:cxnSpMkLst>
            <pc:docMk/>
            <pc:sldMk cId="3115082672" sldId="421"/>
            <ac:cxnSpMk id="4" creationId="{18E5E0A4-4B20-8A9A-2F50-E37DFEAB4200}"/>
          </ac:cxnSpMkLst>
        </pc:cxnChg>
        <pc:cxnChg chg="mod">
          <ac:chgData name="Mariano Scazzariello" userId="5b4057c1-b251-4d2d-9a0d-a61cabc0beaf" providerId="ADAL" clId="{F4A9FF88-EB5A-495A-9227-BB62E55D3E32}" dt="2022-12-09T15:07:40.023" v="988" actId="14100"/>
          <ac:cxnSpMkLst>
            <pc:docMk/>
            <pc:sldMk cId="3115082672" sldId="421"/>
            <ac:cxnSpMk id="9" creationId="{E762394B-0FC3-2745-CEE7-1CC83D99F889}"/>
          </ac:cxnSpMkLst>
        </pc:cxnChg>
      </pc:sldChg>
      <pc:sldChg chg="mod ord modShow">
        <pc:chgData name="Mariano Scazzariello" userId="5b4057c1-b251-4d2d-9a0d-a61cabc0beaf" providerId="ADAL" clId="{F4A9FF88-EB5A-495A-9227-BB62E55D3E32}" dt="2022-12-09T11:47:32.359" v="359"/>
        <pc:sldMkLst>
          <pc:docMk/>
          <pc:sldMk cId="4249199824" sldId="422"/>
        </pc:sldMkLst>
      </pc:sldChg>
      <pc:sldChg chg="mod modShow">
        <pc:chgData name="Mariano Scazzariello" userId="5b4057c1-b251-4d2d-9a0d-a61cabc0beaf" providerId="ADAL" clId="{F4A9FF88-EB5A-495A-9227-BB62E55D3E32}" dt="2022-12-09T11:47:23.886" v="356" actId="729"/>
        <pc:sldMkLst>
          <pc:docMk/>
          <pc:sldMk cId="2644981937" sldId="423"/>
        </pc:sldMkLst>
      </pc:sldChg>
      <pc:sldChg chg="mod ord modShow">
        <pc:chgData name="Mariano Scazzariello" userId="5b4057c1-b251-4d2d-9a0d-a61cabc0beaf" providerId="ADAL" clId="{F4A9FF88-EB5A-495A-9227-BB62E55D3E32}" dt="2022-12-09T11:47:23.886" v="356" actId="729"/>
        <pc:sldMkLst>
          <pc:docMk/>
          <pc:sldMk cId="751655381" sldId="424"/>
        </pc:sldMkLst>
      </pc:sldChg>
      <pc:sldChg chg="mod modShow">
        <pc:chgData name="Mariano Scazzariello" userId="5b4057c1-b251-4d2d-9a0d-a61cabc0beaf" providerId="ADAL" clId="{F4A9FF88-EB5A-495A-9227-BB62E55D3E32}" dt="2022-12-09T14:11:46.267" v="700" actId="729"/>
        <pc:sldMkLst>
          <pc:docMk/>
          <pc:sldMk cId="2660343484" sldId="426"/>
        </pc:sldMkLst>
      </pc:sldChg>
      <pc:sldChg chg="mod modShow">
        <pc:chgData name="Mariano Scazzariello" userId="5b4057c1-b251-4d2d-9a0d-a61cabc0beaf" providerId="ADAL" clId="{F4A9FF88-EB5A-495A-9227-BB62E55D3E32}" dt="2022-12-09T14:11:46.267" v="700" actId="729"/>
        <pc:sldMkLst>
          <pc:docMk/>
          <pc:sldMk cId="1292666159" sldId="429"/>
        </pc:sldMkLst>
      </pc:sldChg>
      <pc:sldChg chg="modSp mod modShow">
        <pc:chgData name="Mariano Scazzariello" userId="5b4057c1-b251-4d2d-9a0d-a61cabc0beaf" providerId="ADAL" clId="{F4A9FF88-EB5A-495A-9227-BB62E55D3E32}" dt="2022-12-14T16:19:03.539" v="1447" actId="14100"/>
        <pc:sldMkLst>
          <pc:docMk/>
          <pc:sldMk cId="3425332087" sldId="430"/>
        </pc:sldMkLst>
        <pc:spChg chg="mod">
          <ac:chgData name="Mariano Scazzariello" userId="5b4057c1-b251-4d2d-9a0d-a61cabc0beaf" providerId="ADAL" clId="{F4A9FF88-EB5A-495A-9227-BB62E55D3E32}" dt="2022-12-14T16:19:00.197" v="1446"/>
          <ac:spMkLst>
            <pc:docMk/>
            <pc:sldMk cId="3425332087" sldId="430"/>
            <ac:spMk id="6" creationId="{01443E39-B3AF-09C6-EF7E-8EDA4B693C1C}"/>
          </ac:spMkLst>
        </pc:spChg>
        <pc:cxnChg chg="mod">
          <ac:chgData name="Mariano Scazzariello" userId="5b4057c1-b251-4d2d-9a0d-a61cabc0beaf" providerId="ADAL" clId="{F4A9FF88-EB5A-495A-9227-BB62E55D3E32}" dt="2022-12-14T16:19:03.539" v="1447" actId="14100"/>
          <ac:cxnSpMkLst>
            <pc:docMk/>
            <pc:sldMk cId="3425332087" sldId="430"/>
            <ac:cxnSpMk id="14" creationId="{E243BCA4-790C-3EB7-0B24-74904FEFDDA8}"/>
          </ac:cxnSpMkLst>
        </pc:cxnChg>
      </pc:sldChg>
      <pc:sldChg chg="modSp mod">
        <pc:chgData name="Mariano Scazzariello" userId="5b4057c1-b251-4d2d-9a0d-a61cabc0beaf" providerId="ADAL" clId="{F4A9FF88-EB5A-495A-9227-BB62E55D3E32}" dt="2022-12-09T13:50:15.823" v="389" actId="2711"/>
        <pc:sldMkLst>
          <pc:docMk/>
          <pc:sldMk cId="1637855390" sldId="431"/>
        </pc:sldMkLst>
        <pc:spChg chg="mod">
          <ac:chgData name="Mariano Scazzariello" userId="5b4057c1-b251-4d2d-9a0d-a61cabc0beaf" providerId="ADAL" clId="{F4A9FF88-EB5A-495A-9227-BB62E55D3E32}" dt="2022-12-09T13:49:32.866" v="380" actId="20577"/>
          <ac:spMkLst>
            <pc:docMk/>
            <pc:sldMk cId="1637855390" sldId="431"/>
            <ac:spMk id="2" creationId="{A640CD76-3182-73C2-43E4-429E35D98D8B}"/>
          </ac:spMkLst>
        </pc:spChg>
        <pc:spChg chg="mod">
          <ac:chgData name="Mariano Scazzariello" userId="5b4057c1-b251-4d2d-9a0d-a61cabc0beaf" providerId="ADAL" clId="{F4A9FF88-EB5A-495A-9227-BB62E55D3E32}" dt="2022-12-09T13:50:15.823" v="389" actId="2711"/>
          <ac:spMkLst>
            <pc:docMk/>
            <pc:sldMk cId="1637855390" sldId="431"/>
            <ac:spMk id="6" creationId="{B1866826-9D82-14E0-AFC3-8F1319027716}"/>
          </ac:spMkLst>
        </pc:spChg>
      </pc:sldChg>
      <pc:sldChg chg="addSp delSp modSp mod">
        <pc:chgData name="Mariano Scazzariello" userId="5b4057c1-b251-4d2d-9a0d-a61cabc0beaf" providerId="ADAL" clId="{F4A9FF88-EB5A-495A-9227-BB62E55D3E32}" dt="2022-12-09T13:46:13.858" v="375" actId="20577"/>
        <pc:sldMkLst>
          <pc:docMk/>
          <pc:sldMk cId="2821898097" sldId="432"/>
        </pc:sldMkLst>
        <pc:spChg chg="mod">
          <ac:chgData name="Mariano Scazzariello" userId="5b4057c1-b251-4d2d-9a0d-a61cabc0beaf" providerId="ADAL" clId="{F4A9FF88-EB5A-495A-9227-BB62E55D3E32}" dt="2022-12-09T13:46:13.858" v="375" actId="20577"/>
          <ac:spMkLst>
            <pc:docMk/>
            <pc:sldMk cId="2821898097" sldId="432"/>
            <ac:spMk id="2" creationId="{4892EA44-8400-E504-CF36-C18354401627}"/>
          </ac:spMkLst>
        </pc:spChg>
        <pc:spChg chg="del">
          <ac:chgData name="Mariano Scazzariello" userId="5b4057c1-b251-4d2d-9a0d-a61cabc0beaf" providerId="ADAL" clId="{F4A9FF88-EB5A-495A-9227-BB62E55D3E32}" dt="2022-12-09T11:26:03.023" v="44" actId="478"/>
          <ac:spMkLst>
            <pc:docMk/>
            <pc:sldMk cId="2821898097" sldId="432"/>
            <ac:spMk id="3" creationId="{2AE4C119-2290-165B-0E44-3A435BD97AC2}"/>
          </ac:spMkLst>
        </pc:spChg>
        <pc:spChg chg="mod">
          <ac:chgData name="Mariano Scazzariello" userId="5b4057c1-b251-4d2d-9a0d-a61cabc0beaf" providerId="ADAL" clId="{F4A9FF88-EB5A-495A-9227-BB62E55D3E32}" dt="2022-12-09T11:43:18.091" v="262" actId="166"/>
          <ac:spMkLst>
            <pc:docMk/>
            <pc:sldMk cId="2821898097" sldId="432"/>
            <ac:spMk id="3" creationId="{3ACC3D8B-1BA0-101E-7354-3840BA14BED5}"/>
          </ac:spMkLst>
        </pc:spChg>
        <pc:spChg chg="mod">
          <ac:chgData name="Mariano Scazzariello" userId="5b4057c1-b251-4d2d-9a0d-a61cabc0beaf" providerId="ADAL" clId="{F4A9FF88-EB5A-495A-9227-BB62E55D3E32}" dt="2022-12-09T11:33:16.773" v="139" actId="14100"/>
          <ac:spMkLst>
            <pc:docMk/>
            <pc:sldMk cId="2821898097" sldId="432"/>
            <ac:spMk id="4" creationId="{6EECCFE6-3E69-DCD3-D7A3-A73CF8076099}"/>
          </ac:spMkLst>
        </pc:spChg>
        <pc:spChg chg="mod">
          <ac:chgData name="Mariano Scazzariello" userId="5b4057c1-b251-4d2d-9a0d-a61cabc0beaf" providerId="ADAL" clId="{F4A9FF88-EB5A-495A-9227-BB62E55D3E32}" dt="2022-12-09T11:33:10.044" v="138" actId="14100"/>
          <ac:spMkLst>
            <pc:docMk/>
            <pc:sldMk cId="2821898097" sldId="432"/>
            <ac:spMk id="5" creationId="{A61CFDCE-3CB9-DC3A-CB1C-3B950F567A52}"/>
          </ac:spMkLst>
        </pc:spChg>
        <pc:spChg chg="mod">
          <ac:chgData name="Mariano Scazzariello" userId="5b4057c1-b251-4d2d-9a0d-a61cabc0beaf" providerId="ADAL" clId="{F4A9FF88-EB5A-495A-9227-BB62E55D3E32}" dt="2022-12-09T11:33:00.804" v="136" actId="14100"/>
          <ac:spMkLst>
            <pc:docMk/>
            <pc:sldMk cId="2821898097" sldId="432"/>
            <ac:spMk id="6" creationId="{F8743A21-3F33-C0E3-9AB0-8B0A403D8A0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7" creationId="{C5EB52B5-59E6-8513-7A46-65DA236D343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" creationId="{5CE8F996-1A73-8FCA-2758-400374FB56CB}"/>
          </ac:spMkLst>
        </pc:spChg>
        <pc:spChg chg="mod">
          <ac:chgData name="Mariano Scazzariello" userId="5b4057c1-b251-4d2d-9a0d-a61cabc0beaf" providerId="ADAL" clId="{F4A9FF88-EB5A-495A-9227-BB62E55D3E32}" dt="2022-12-09T11:32:47.125" v="134" actId="14100"/>
          <ac:spMkLst>
            <pc:docMk/>
            <pc:sldMk cId="2821898097" sldId="432"/>
            <ac:spMk id="9" creationId="{D68D9CDA-FCA0-5D12-6BD7-BCE1B47A36BB}"/>
          </ac:spMkLst>
        </pc:spChg>
        <pc:spChg chg="add del 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0" creationId="{9E4EAF1F-F610-D9DA-92DD-DDFC21F1C35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1" creationId="{0E531A0E-5901-3303-B045-55ED2A0ACBA3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2" creationId="{281FFFAF-7253-AF57-C296-BBFB9DEF969F}"/>
          </ac:spMkLst>
        </pc:spChg>
        <pc:spChg chg="mod">
          <ac:chgData name="Mariano Scazzariello" userId="5b4057c1-b251-4d2d-9a0d-a61cabc0beaf" providerId="ADAL" clId="{F4A9FF88-EB5A-495A-9227-BB62E55D3E32}" dt="2022-12-09T11:23:04.721" v="8" actId="571"/>
          <ac:spMkLst>
            <pc:docMk/>
            <pc:sldMk cId="2821898097" sldId="432"/>
            <ac:spMk id="12" creationId="{AAEB54D3-25DA-2F57-1FD4-3C79562C037F}"/>
          </ac:spMkLst>
        </pc:spChg>
        <pc:spChg chg="mod">
          <ac:chgData name="Mariano Scazzariello" userId="5b4057c1-b251-4d2d-9a0d-a61cabc0beaf" providerId="ADAL" clId="{F4A9FF88-EB5A-495A-9227-BB62E55D3E32}" dt="2022-12-09T11:23:04.721" v="8" actId="571"/>
          <ac:spMkLst>
            <pc:docMk/>
            <pc:sldMk cId="2821898097" sldId="432"/>
            <ac:spMk id="13" creationId="{DFA787EC-D728-0A9F-23A1-3A3D4A45F21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" creationId="{E9B766FE-A358-143B-A4E5-65E99494216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" creationId="{23BBE6AA-09DC-AD32-EE15-DA37C489F71C}"/>
          </ac:spMkLst>
        </pc:spChg>
        <pc:spChg chg="mod">
          <ac:chgData name="Mariano Scazzariello" userId="5b4057c1-b251-4d2d-9a0d-a61cabc0beaf" providerId="ADAL" clId="{F4A9FF88-EB5A-495A-9227-BB62E55D3E32}" dt="2022-12-09T11:23:04.721" v="8" actId="571"/>
          <ac:spMkLst>
            <pc:docMk/>
            <pc:sldMk cId="2821898097" sldId="432"/>
            <ac:spMk id="14" creationId="{CADF969E-6972-ADCD-729C-877F70FB3215}"/>
          </ac:spMkLst>
        </pc:spChg>
        <pc:spChg chg="add 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8" creationId="{296A42FB-6F19-9932-BD16-57281181629D}"/>
          </ac:spMkLst>
        </pc:spChg>
        <pc:spChg chg="add 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20" creationId="{19DEC853-AC98-68B7-22AC-6FED1660E192}"/>
          </ac:spMkLst>
        </pc:spChg>
        <pc:spChg chg="add mod">
          <ac:chgData name="Mariano Scazzariello" userId="5b4057c1-b251-4d2d-9a0d-a61cabc0beaf" providerId="ADAL" clId="{F4A9FF88-EB5A-495A-9227-BB62E55D3E32}" dt="2022-12-09T11:31:40.422" v="122" actId="692"/>
          <ac:spMkLst>
            <pc:docMk/>
            <pc:sldMk cId="2821898097" sldId="432"/>
            <ac:spMk id="21" creationId="{1B0E2059-F811-5947-51A3-57A8E34E1A02}"/>
          </ac:spMkLst>
        </pc:spChg>
        <pc:spChg chg="add mod">
          <ac:chgData name="Mariano Scazzariello" userId="5b4057c1-b251-4d2d-9a0d-a61cabc0beaf" providerId="ADAL" clId="{F4A9FF88-EB5A-495A-9227-BB62E55D3E32}" dt="2022-12-09T11:31:40.422" v="122" actId="692"/>
          <ac:spMkLst>
            <pc:docMk/>
            <pc:sldMk cId="2821898097" sldId="432"/>
            <ac:spMk id="22" creationId="{138A4964-08D1-D5EF-E1D2-41F683EC0C1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2" creationId="{7463DECB-8805-0F2B-9313-9AF9195C750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3" creationId="{C6D27F4B-86B9-A3F1-BF4C-3B85F5EA7136}"/>
          </ac:spMkLst>
        </pc:spChg>
        <pc:spChg chg="mod">
          <ac:chgData name="Mariano Scazzariello" userId="5b4057c1-b251-4d2d-9a0d-a61cabc0beaf" providerId="ADAL" clId="{F4A9FF88-EB5A-495A-9227-BB62E55D3E32}" dt="2022-12-09T11:41:41.132" v="224" actId="20577"/>
          <ac:spMkLst>
            <pc:docMk/>
            <pc:sldMk cId="2821898097" sldId="432"/>
            <ac:spMk id="34" creationId="{C8B970AA-9688-921D-8EB8-DA552B13C0D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35" creationId="{9F89066E-6A59-4A69-2A34-15AF0E92528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36" creationId="{E0CB3544-1A5F-5272-62B7-7CEB28581CB5}"/>
          </ac:spMkLst>
        </pc:spChg>
        <pc:spChg chg="mod">
          <ac:chgData name="Mariano Scazzariello" userId="5b4057c1-b251-4d2d-9a0d-a61cabc0beaf" providerId="ADAL" clId="{F4A9FF88-EB5A-495A-9227-BB62E55D3E32}" dt="2022-12-09T11:41:45.267" v="228" actId="20577"/>
          <ac:spMkLst>
            <pc:docMk/>
            <pc:sldMk cId="2821898097" sldId="432"/>
            <ac:spMk id="38" creationId="{C8B0B5F0-5607-862F-4955-7EDDA158C7B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39" creationId="{C7C226D0-6DC3-4382-AE7A-D2DC4E2483BB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0" creationId="{C72C9D21-349C-BE99-C78F-CAEB6A795DD4}"/>
          </ac:spMkLst>
        </pc:spChg>
        <pc:spChg chg="mod">
          <ac:chgData name="Mariano Scazzariello" userId="5b4057c1-b251-4d2d-9a0d-a61cabc0beaf" providerId="ADAL" clId="{F4A9FF88-EB5A-495A-9227-BB62E55D3E32}" dt="2022-12-09T11:47:05.932" v="354" actId="14100"/>
          <ac:spMkLst>
            <pc:docMk/>
            <pc:sldMk cId="2821898097" sldId="432"/>
            <ac:spMk id="45" creationId="{C837738B-186D-D06C-F2D7-E3B3D556AFEB}"/>
          </ac:spMkLst>
        </pc:spChg>
        <pc:spChg chg="mod">
          <ac:chgData name="Mariano Scazzariello" userId="5b4057c1-b251-4d2d-9a0d-a61cabc0beaf" providerId="ADAL" clId="{F4A9FF88-EB5A-495A-9227-BB62E55D3E32}" dt="2022-12-09T11:39:00.217" v="199" actId="692"/>
          <ac:spMkLst>
            <pc:docMk/>
            <pc:sldMk cId="2821898097" sldId="432"/>
            <ac:spMk id="46" creationId="{BB388560-70CB-A025-3AEE-56662939986F}"/>
          </ac:spMkLst>
        </pc:spChg>
        <pc:spChg chg="mod">
          <ac:chgData name="Mariano Scazzariello" userId="5b4057c1-b251-4d2d-9a0d-a61cabc0beaf" providerId="ADAL" clId="{F4A9FF88-EB5A-495A-9227-BB62E55D3E32}" dt="2022-12-09T11:34:00.189" v="143" actId="14100"/>
          <ac:spMkLst>
            <pc:docMk/>
            <pc:sldMk cId="2821898097" sldId="432"/>
            <ac:spMk id="47" creationId="{6B31FD9A-C6E4-C9C1-E5A6-804A7342384F}"/>
          </ac:spMkLst>
        </pc:spChg>
        <pc:spChg chg="mod">
          <ac:chgData name="Mariano Scazzariello" userId="5b4057c1-b251-4d2d-9a0d-a61cabc0beaf" providerId="ADAL" clId="{F4A9FF88-EB5A-495A-9227-BB62E55D3E32}" dt="2022-12-09T11:41:50.196" v="232" actId="20577"/>
          <ac:spMkLst>
            <pc:docMk/>
            <pc:sldMk cId="2821898097" sldId="432"/>
            <ac:spMk id="49" creationId="{AF92FBD8-8549-9EF1-D6DF-7AD1E73B1D6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" creationId="{0018ED0E-F92A-C481-BFA1-50AEA7B2F38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" creationId="{80BD298D-C2A5-6A6E-792A-BD282572D336}"/>
          </ac:spMkLst>
        </pc:spChg>
        <pc:spChg chg="mod">
          <ac:chgData name="Mariano Scazzariello" userId="5b4057c1-b251-4d2d-9a0d-a61cabc0beaf" providerId="ADAL" clId="{F4A9FF88-EB5A-495A-9227-BB62E55D3E32}" dt="2022-12-09T11:41:54.611" v="236" actId="20577"/>
          <ac:spMkLst>
            <pc:docMk/>
            <pc:sldMk cId="2821898097" sldId="432"/>
            <ac:spMk id="53" creationId="{EA8AF204-C938-0AE6-F813-80277BE1D89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" creationId="{63C4DFD8-26B0-A71B-6F54-04EE6C08A67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" creationId="{2F0B97D9-315A-982F-15C2-21C8C746ED5E}"/>
          </ac:spMkLst>
        </pc:spChg>
        <pc:spChg chg="del">
          <ac:chgData name="Mariano Scazzariello" userId="5b4057c1-b251-4d2d-9a0d-a61cabc0beaf" providerId="ADAL" clId="{F4A9FF88-EB5A-495A-9227-BB62E55D3E32}" dt="2022-12-09T11:26:03.023" v="44" actId="478"/>
          <ac:spMkLst>
            <pc:docMk/>
            <pc:sldMk cId="2821898097" sldId="432"/>
            <ac:spMk id="56" creationId="{5AE7AC4F-6AA8-1B09-E390-463E08CD93B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56" creationId="{A7A6B4BB-B28E-8499-43B1-A8996CF7925B}"/>
          </ac:spMkLst>
        </pc:spChg>
        <pc:spChg chg="mod">
          <ac:chgData name="Mariano Scazzariello" userId="5b4057c1-b251-4d2d-9a0d-a61cabc0beaf" providerId="ADAL" clId="{F4A9FF88-EB5A-495A-9227-BB62E55D3E32}" dt="2022-12-09T11:27:48.943" v="69" actId="20577"/>
          <ac:spMkLst>
            <pc:docMk/>
            <pc:sldMk cId="2821898097" sldId="432"/>
            <ac:spMk id="57" creationId="{85652DA6-1FF0-5F37-5754-23E1B18006C5}"/>
          </ac:spMkLst>
        </pc:spChg>
        <pc:spChg chg="mod">
          <ac:chgData name="Mariano Scazzariello" userId="5b4057c1-b251-4d2d-9a0d-a61cabc0beaf" providerId="ADAL" clId="{F4A9FF88-EB5A-495A-9227-BB62E55D3E32}" dt="2022-12-09T11:27:51.175" v="71" actId="20577"/>
          <ac:spMkLst>
            <pc:docMk/>
            <pc:sldMk cId="2821898097" sldId="432"/>
            <ac:spMk id="58" creationId="{36F3D578-7493-D920-3C96-B9F21368DAC1}"/>
          </ac:spMkLst>
        </pc:spChg>
        <pc:spChg chg="mod">
          <ac:chgData name="Mariano Scazzariello" userId="5b4057c1-b251-4d2d-9a0d-a61cabc0beaf" providerId="ADAL" clId="{F4A9FF88-EB5A-495A-9227-BB62E55D3E32}" dt="2022-12-09T11:27:55.472" v="73" actId="20577"/>
          <ac:spMkLst>
            <pc:docMk/>
            <pc:sldMk cId="2821898097" sldId="432"/>
            <ac:spMk id="59" creationId="{0014F35F-24D0-545A-CA48-7ECDC7E57E9D}"/>
          </ac:spMkLst>
        </pc:spChg>
        <pc:spChg chg="mod">
          <ac:chgData name="Mariano Scazzariello" userId="5b4057c1-b251-4d2d-9a0d-a61cabc0beaf" providerId="ADAL" clId="{F4A9FF88-EB5A-495A-9227-BB62E55D3E32}" dt="2022-12-09T11:27:58.126" v="75" actId="20577"/>
          <ac:spMkLst>
            <pc:docMk/>
            <pc:sldMk cId="2821898097" sldId="432"/>
            <ac:spMk id="60" creationId="{4004762E-BB60-DA7E-D6A3-76B8B11899B6}"/>
          </ac:spMkLst>
        </pc:spChg>
        <pc:spChg chg="mod">
          <ac:chgData name="Mariano Scazzariello" userId="5b4057c1-b251-4d2d-9a0d-a61cabc0beaf" providerId="ADAL" clId="{F4A9FF88-EB5A-495A-9227-BB62E55D3E32}" dt="2022-12-09T11:28:05.855" v="77" actId="20577"/>
          <ac:spMkLst>
            <pc:docMk/>
            <pc:sldMk cId="2821898097" sldId="432"/>
            <ac:spMk id="61" creationId="{F064A61D-3604-FFA3-0B3D-440B5C350A56}"/>
          </ac:spMkLst>
        </pc:spChg>
        <pc:spChg chg="mod">
          <ac:chgData name="Mariano Scazzariello" userId="5b4057c1-b251-4d2d-9a0d-a61cabc0beaf" providerId="ADAL" clId="{F4A9FF88-EB5A-495A-9227-BB62E55D3E32}" dt="2022-12-09T11:28:42.892" v="93" actId="1076"/>
          <ac:spMkLst>
            <pc:docMk/>
            <pc:sldMk cId="2821898097" sldId="432"/>
            <ac:spMk id="63" creationId="{1EC67C28-E4C7-800F-D639-2F21F6628631}"/>
          </ac:spMkLst>
        </pc:spChg>
        <pc:spChg chg="mod">
          <ac:chgData name="Mariano Scazzariello" userId="5b4057c1-b251-4d2d-9a0d-a61cabc0beaf" providerId="ADAL" clId="{F4A9FF88-EB5A-495A-9227-BB62E55D3E32}" dt="2022-12-09T11:28:47.793" v="97" actId="20577"/>
          <ac:spMkLst>
            <pc:docMk/>
            <pc:sldMk cId="2821898097" sldId="432"/>
            <ac:spMk id="64" creationId="{192DE401-22E8-79AC-203F-F947F47AD74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5" creationId="{3A69174D-6674-ACEC-DF95-16BF7AF5909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6" creationId="{FA92A806-49DD-55C9-0A7F-71DA53C1888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7" creationId="{DF9141B7-A411-649D-E0E6-D418A539DFBB}"/>
          </ac:spMkLst>
        </pc:spChg>
        <pc:spChg chg="mod">
          <ac:chgData name="Mariano Scazzariello" userId="5b4057c1-b251-4d2d-9a0d-a61cabc0beaf" providerId="ADAL" clId="{F4A9FF88-EB5A-495A-9227-BB62E55D3E32}" dt="2022-12-09T11:43:04.925" v="260" actId="166"/>
          <ac:spMkLst>
            <pc:docMk/>
            <pc:sldMk cId="2821898097" sldId="432"/>
            <ac:spMk id="68" creationId="{8E45E782-54BC-C5C9-DE1E-5632006B083D}"/>
          </ac:spMkLst>
        </pc:spChg>
        <pc:spChg chg="mod">
          <ac:chgData name="Mariano Scazzariello" userId="5b4057c1-b251-4d2d-9a0d-a61cabc0beaf" providerId="ADAL" clId="{F4A9FF88-EB5A-495A-9227-BB62E55D3E32}" dt="2022-12-09T11:43:18.091" v="262" actId="166"/>
          <ac:spMkLst>
            <pc:docMk/>
            <pc:sldMk cId="2821898097" sldId="432"/>
            <ac:spMk id="69" creationId="{1CC15DE0-E45E-7F69-CFCF-8554FEC93BAB}"/>
          </ac:spMkLst>
        </pc:spChg>
        <pc:spChg chg="mod">
          <ac:chgData name="Mariano Scazzariello" userId="5b4057c1-b251-4d2d-9a0d-a61cabc0beaf" providerId="ADAL" clId="{F4A9FF88-EB5A-495A-9227-BB62E55D3E32}" dt="2022-12-09T11:43:18.091" v="262" actId="166"/>
          <ac:spMkLst>
            <pc:docMk/>
            <pc:sldMk cId="2821898097" sldId="432"/>
            <ac:spMk id="70" creationId="{922F9BE5-82DC-B506-98F8-2EDD2E6CD299}"/>
          </ac:spMkLst>
        </pc:spChg>
        <pc:spChg chg="mod">
          <ac:chgData name="Mariano Scazzariello" userId="5b4057c1-b251-4d2d-9a0d-a61cabc0beaf" providerId="ADAL" clId="{F4A9FF88-EB5A-495A-9227-BB62E55D3E32}" dt="2022-12-09T11:29:34.243" v="110" actId="20577"/>
          <ac:spMkLst>
            <pc:docMk/>
            <pc:sldMk cId="2821898097" sldId="432"/>
            <ac:spMk id="71" creationId="{20E49329-7A50-6BD8-0576-26F93460AD29}"/>
          </ac:spMkLst>
        </pc:spChg>
        <pc:spChg chg="mod">
          <ac:chgData name="Mariano Scazzariello" userId="5b4057c1-b251-4d2d-9a0d-a61cabc0beaf" providerId="ADAL" clId="{F4A9FF88-EB5A-495A-9227-BB62E55D3E32}" dt="2022-12-09T11:29:41.703" v="112" actId="20577"/>
          <ac:spMkLst>
            <pc:docMk/>
            <pc:sldMk cId="2821898097" sldId="432"/>
            <ac:spMk id="72" creationId="{27B4E168-8D90-396A-FB4D-4110B0715A5D}"/>
          </ac:spMkLst>
        </pc:spChg>
        <pc:spChg chg="mod">
          <ac:chgData name="Mariano Scazzariello" userId="5b4057c1-b251-4d2d-9a0d-a61cabc0beaf" providerId="ADAL" clId="{F4A9FF88-EB5A-495A-9227-BB62E55D3E32}" dt="2022-12-09T11:29:45.757" v="113" actId="20577"/>
          <ac:spMkLst>
            <pc:docMk/>
            <pc:sldMk cId="2821898097" sldId="432"/>
            <ac:spMk id="73" creationId="{6168C1A6-FC45-CA40-428A-2BCE39E4D050}"/>
          </ac:spMkLst>
        </pc:spChg>
        <pc:spChg chg="mod">
          <ac:chgData name="Mariano Scazzariello" userId="5b4057c1-b251-4d2d-9a0d-a61cabc0beaf" providerId="ADAL" clId="{F4A9FF88-EB5A-495A-9227-BB62E55D3E32}" dt="2022-12-09T11:29:46.962" v="114" actId="20577"/>
          <ac:spMkLst>
            <pc:docMk/>
            <pc:sldMk cId="2821898097" sldId="432"/>
            <ac:spMk id="74" creationId="{0A63A091-9090-4DAE-4BB1-B9FFA488A831}"/>
          </ac:spMkLst>
        </pc:spChg>
        <pc:spChg chg="mod">
          <ac:chgData name="Mariano Scazzariello" userId="5b4057c1-b251-4d2d-9a0d-a61cabc0beaf" providerId="ADAL" clId="{F4A9FF88-EB5A-495A-9227-BB62E55D3E32}" dt="2022-12-09T11:40:56.148" v="212" actId="14100"/>
          <ac:spMkLst>
            <pc:docMk/>
            <pc:sldMk cId="2821898097" sldId="432"/>
            <ac:spMk id="75" creationId="{BD68AB9A-2925-3E8E-EB97-91662965B2C3}"/>
          </ac:spMkLst>
        </pc:spChg>
        <pc:spChg chg="mod">
          <ac:chgData name="Mariano Scazzariello" userId="5b4057c1-b251-4d2d-9a0d-a61cabc0beaf" providerId="ADAL" clId="{F4A9FF88-EB5A-495A-9227-BB62E55D3E32}" dt="2022-12-09T11:42:25.556" v="252" actId="20577"/>
          <ac:spMkLst>
            <pc:docMk/>
            <pc:sldMk cId="2821898097" sldId="432"/>
            <ac:spMk id="76" creationId="{A92CD0A5-F0B9-99A7-1454-EDCBE0A8ED3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77" creationId="{3FCFF5DF-F46E-E99C-35C9-1014BCBD251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78" creationId="{2FBA2EC3-1B5C-84A4-7145-474E834D9D6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79" creationId="{C849CFDD-BD53-BBBA-7804-CEE40B8E8E74}"/>
          </ac:spMkLst>
        </pc:spChg>
        <pc:spChg chg="add mod">
          <ac:chgData name="Mariano Scazzariello" userId="5b4057c1-b251-4d2d-9a0d-a61cabc0beaf" providerId="ADAL" clId="{F4A9FF88-EB5A-495A-9227-BB62E55D3E32}" dt="2022-12-09T11:31:40.422" v="122" actId="692"/>
          <ac:spMkLst>
            <pc:docMk/>
            <pc:sldMk cId="2821898097" sldId="432"/>
            <ac:spMk id="80" creationId="{4872A124-5DAC-5FFC-961E-4C65914F974F}"/>
          </ac:spMkLst>
        </pc:spChg>
        <pc:spChg chg="add mod">
          <ac:chgData name="Mariano Scazzariello" userId="5b4057c1-b251-4d2d-9a0d-a61cabc0beaf" providerId="ADAL" clId="{F4A9FF88-EB5A-495A-9227-BB62E55D3E32}" dt="2022-12-09T11:31:40.422" v="122" actId="692"/>
          <ac:spMkLst>
            <pc:docMk/>
            <pc:sldMk cId="2821898097" sldId="432"/>
            <ac:spMk id="81" creationId="{A3F7B1D5-6C72-CC7F-B892-811E655560A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2" creationId="{6FD6A500-74DE-90F4-31F8-995A1075A28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3" creationId="{40EE37B0-D47B-17D4-1A0B-427090C5631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4" creationId="{31FCC369-B5BF-C471-E566-738A62160CB1}"/>
          </ac:spMkLst>
        </pc:spChg>
        <pc:spChg chg="mod">
          <ac:chgData name="Mariano Scazzariello" userId="5b4057c1-b251-4d2d-9a0d-a61cabc0beaf" providerId="ADAL" clId="{F4A9FF88-EB5A-495A-9227-BB62E55D3E32}" dt="2022-12-09T11:40:50.026" v="211" actId="14100"/>
          <ac:spMkLst>
            <pc:docMk/>
            <pc:sldMk cId="2821898097" sldId="432"/>
            <ac:spMk id="85" creationId="{76AEF4CD-1D27-6C13-C3B3-7031CB86064B}"/>
          </ac:spMkLst>
        </pc:spChg>
        <pc:spChg chg="del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85" creationId="{C0261B75-5652-4A35-43C8-FB24E4CB71C1}"/>
          </ac:spMkLst>
        </pc:spChg>
        <pc:spChg chg="add 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6" creationId="{3AE899FD-B24E-7894-7F65-CC033B05165F}"/>
          </ac:spMkLst>
        </pc:spChg>
        <pc:spChg chg="add 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87" creationId="{07685D75-359D-27AB-852E-FF5AB4B736D5}"/>
          </ac:spMkLst>
        </pc:spChg>
        <pc:spChg chg="mod">
          <ac:chgData name="Mariano Scazzariello" userId="5b4057c1-b251-4d2d-9a0d-a61cabc0beaf" providerId="ADAL" clId="{F4A9FF88-EB5A-495A-9227-BB62E55D3E32}" dt="2022-12-09T11:44:37.652" v="283" actId="20577"/>
          <ac:spMkLst>
            <pc:docMk/>
            <pc:sldMk cId="2821898097" sldId="432"/>
            <ac:spMk id="88" creationId="{26C0EFEE-4166-E270-4FF0-B4C538ED9CD4}"/>
          </ac:spMkLst>
        </pc:spChg>
        <pc:spChg chg="mod">
          <ac:chgData name="Mariano Scazzariello" userId="5b4057c1-b251-4d2d-9a0d-a61cabc0beaf" providerId="ADAL" clId="{F4A9FF88-EB5A-495A-9227-BB62E55D3E32}" dt="2022-12-09T11:44:47.210" v="287" actId="20577"/>
          <ac:spMkLst>
            <pc:docMk/>
            <pc:sldMk cId="2821898097" sldId="432"/>
            <ac:spMk id="89" creationId="{3F044437-BC49-EE56-7BE4-584CF8FD17B2}"/>
          </ac:spMkLst>
        </pc:spChg>
        <pc:spChg chg="add 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90" creationId="{C0261B75-5652-4A35-43C8-FB24E4CB71C1}"/>
          </ac:spMkLst>
        </pc:spChg>
        <pc:spChg chg="add 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91" creationId="{93FD2ABE-36A6-D9A2-D247-C25BCA99696B}"/>
          </ac:spMkLst>
        </pc:spChg>
        <pc:spChg chg="mod">
          <ac:chgData name="Mariano Scazzariello" userId="5b4057c1-b251-4d2d-9a0d-a61cabc0beaf" providerId="ADAL" clId="{F4A9FF88-EB5A-495A-9227-BB62E55D3E32}" dt="2022-12-09T11:45:30.794" v="312" actId="20577"/>
          <ac:spMkLst>
            <pc:docMk/>
            <pc:sldMk cId="2821898097" sldId="432"/>
            <ac:spMk id="92" creationId="{2FF98CA3-70A3-2653-1B7B-63FEF52CC30B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92" creationId="{8400BC9A-FD3B-B6A6-3053-9084D34ED1C2}"/>
          </ac:spMkLst>
        </pc:spChg>
        <pc:spChg chg="mod">
          <ac:chgData name="Mariano Scazzariello" userId="5b4057c1-b251-4d2d-9a0d-a61cabc0beaf" providerId="ADAL" clId="{F4A9FF88-EB5A-495A-9227-BB62E55D3E32}" dt="2022-12-09T11:45:39.843" v="315" actId="20577"/>
          <ac:spMkLst>
            <pc:docMk/>
            <pc:sldMk cId="2821898097" sldId="432"/>
            <ac:spMk id="93" creationId="{EF9EA49A-F315-D6A1-2532-06B97EE149E5}"/>
          </ac:spMkLst>
        </pc:spChg>
        <pc:spChg chg="mod">
          <ac:chgData name="Mariano Scazzariello" userId="5b4057c1-b251-4d2d-9a0d-a61cabc0beaf" providerId="ADAL" clId="{F4A9FF88-EB5A-495A-9227-BB62E55D3E32}" dt="2022-12-09T11:45:55.010" v="323" actId="20577"/>
          <ac:spMkLst>
            <pc:docMk/>
            <pc:sldMk cId="2821898097" sldId="432"/>
            <ac:spMk id="94" creationId="{C54B59BB-7397-045A-BDBD-65693C0A799E}"/>
          </ac:spMkLst>
        </pc:spChg>
        <pc:spChg chg="mod">
          <ac:chgData name="Mariano Scazzariello" userId="5b4057c1-b251-4d2d-9a0d-a61cabc0beaf" providerId="ADAL" clId="{F4A9FF88-EB5A-495A-9227-BB62E55D3E32}" dt="2022-12-09T11:45:47.474" v="318" actId="20577"/>
          <ac:spMkLst>
            <pc:docMk/>
            <pc:sldMk cId="2821898097" sldId="432"/>
            <ac:spMk id="95" creationId="{68D484DD-FC45-DC76-73A2-7CC91AE5D15D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97" creationId="{FCC3A422-4148-1B6E-5834-C8E51E642B2A}"/>
          </ac:spMkLst>
        </pc:spChg>
        <pc:spChg chg="mod">
          <ac:chgData name="Mariano Scazzariello" userId="5b4057c1-b251-4d2d-9a0d-a61cabc0beaf" providerId="ADAL" clId="{F4A9FF88-EB5A-495A-9227-BB62E55D3E32}" dt="2022-12-09T11:46:36.722" v="349" actId="20577"/>
          <ac:spMkLst>
            <pc:docMk/>
            <pc:sldMk cId="2821898097" sldId="432"/>
            <ac:spMk id="98" creationId="{02C0D50E-4980-DB48-BAF0-69BE09082C3A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98" creationId="{6F72C707-ECDD-FB6A-B21B-5D73ACC4805D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99" creationId="{6FDF608F-7059-027E-3F13-62DFB0E4A330}"/>
          </ac:spMkLst>
        </pc:spChg>
        <pc:spChg chg="mod">
          <ac:chgData name="Mariano Scazzariello" userId="5b4057c1-b251-4d2d-9a0d-a61cabc0beaf" providerId="ADAL" clId="{F4A9FF88-EB5A-495A-9227-BB62E55D3E32}" dt="2022-12-09T11:46:30.154" v="342" actId="20577"/>
          <ac:spMkLst>
            <pc:docMk/>
            <pc:sldMk cId="2821898097" sldId="432"/>
            <ac:spMk id="99" creationId="{DBA66AB4-A2D0-A1C4-CE89-6B23E3981988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02" creationId="{AE11EFC1-5554-40C4-04AB-D52312B147A5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04" creationId="{368F1E18-E787-1594-D8CA-56BD064773E6}"/>
          </ac:spMkLst>
        </pc:spChg>
        <pc:spChg chg="mod">
          <ac:chgData name="Mariano Scazzariello" userId="5b4057c1-b251-4d2d-9a0d-a61cabc0beaf" providerId="ADAL" clId="{F4A9FF88-EB5A-495A-9227-BB62E55D3E32}" dt="2022-12-09T11:46:09.410" v="326" actId="20577"/>
          <ac:spMkLst>
            <pc:docMk/>
            <pc:sldMk cId="2821898097" sldId="432"/>
            <ac:spMk id="104" creationId="{77EFD616-AD58-D67C-D77F-9923D36EBD8E}"/>
          </ac:spMkLst>
        </pc:spChg>
        <pc:spChg chg="mod">
          <ac:chgData name="Mariano Scazzariello" userId="5b4057c1-b251-4d2d-9a0d-a61cabc0beaf" providerId="ADAL" clId="{F4A9FF88-EB5A-495A-9227-BB62E55D3E32}" dt="2022-12-09T11:46:20.723" v="335" actId="20577"/>
          <ac:spMkLst>
            <pc:docMk/>
            <pc:sldMk cId="2821898097" sldId="432"/>
            <ac:spMk id="105" creationId="{0E44A5D3-6A7F-8000-D57A-A18FD7C8F436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05" creationId="{A74DCDAC-A583-B21E-1DE3-7D20802331CF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09" creationId="{7E53B993-B930-A4A1-334D-B88DF647D8DF}"/>
          </ac:spMkLst>
        </pc:spChg>
        <pc:spChg chg="mod">
          <ac:chgData name="Mariano Scazzariello" userId="5b4057c1-b251-4d2d-9a0d-a61cabc0beaf" providerId="ADAL" clId="{F4A9FF88-EB5A-495A-9227-BB62E55D3E32}" dt="2022-12-09T11:47:14.712" v="355" actId="1076"/>
          <ac:spMkLst>
            <pc:docMk/>
            <pc:sldMk cId="2821898097" sldId="432"/>
            <ac:spMk id="110" creationId="{51347E85-155D-0F11-6E02-132DE9696AC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0" creationId="{C72C59C2-8280-6884-FCC6-B481B774968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1" creationId="{EB379E99-D63D-EC52-5996-8769EE72256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2" creationId="{E1FD279A-2059-8109-1532-DAE1B0416CE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3" creationId="{DD8F8AC4-6D87-8A88-0C56-88D040CF3F45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4" creationId="{759529F0-8234-8A53-2632-0D88B122EAC6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5" creationId="{A3DD6349-8EFC-9D92-5FD0-2D90257415D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6" creationId="{A1D3ACBA-6BB8-CB84-B8AE-882577028290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7" creationId="{68E2B839-D4A1-2365-FC59-F30AEF61380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8" creationId="{B381281C-FC97-6865-8601-2AEE8F5B57C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19" creationId="{48C45427-072B-089F-D7F1-8CAC9CF8851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22" creationId="{CCA7198E-D4C5-F59C-3B5C-68DB1F1C6BB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24" creationId="{3BD51645-C458-238D-9B08-1E2A9E38A12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25" creationId="{DF9873E5-00C4-751E-FA67-F494EC2A0CB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29" creationId="{6145BE27-41C9-19AF-DD6B-9E690C042E52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0" creationId="{2E308260-FC66-AB9E-648C-31CFDCBEF04A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1" creationId="{47FDD493-E7EC-6F1D-D951-911AAAB8226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2" creationId="{9CF5934E-AE78-C966-6348-02AF56A3AE0A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3" creationId="{53AD57C9-6854-B84F-ABDA-6E693B5FC7D3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4" creationId="{9641F6FA-2E19-1A4E-813A-87F02D4A1603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5" creationId="{CE198419-245B-770E-BA13-27C99CCE055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6" creationId="{1BA8A3A8-09D4-F1F4-B476-72DE130C1AB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7" creationId="{7C09AAB2-79BB-8FA4-C3D2-0213A987193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8" creationId="{EF43869F-9CE5-6A9A-5DB0-13705EF4844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39" creationId="{7537A8CA-DE9E-DA77-C5FF-C36828DBA18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0" creationId="{791A9C2A-D4EB-12B4-4108-CB6DB265A84A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1" creationId="{DE003316-2EA9-B541-222D-2B62EB74A1F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2" creationId="{07309A1A-6841-EF78-6D75-8324E85F2F4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3" creationId="{AD0373CC-EAAD-5EE0-4811-AC7F2B5A980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144" creationId="{C325EE30-95E6-4334-CB6A-B5E8373AAAF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47" creationId="{017E2024-8C90-FD1A-888C-CFD526BBD73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49" creationId="{229C9430-4681-B589-E93F-6E6CE1B16EC0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0" creationId="{D235BB52-AA87-A40D-6687-B2C383C576D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4" creationId="{43AF521D-F101-4884-7848-CAB40D5A7F6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5" creationId="{CD5DA245-5E72-DF66-84A8-581259341E96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6" creationId="{C90231F3-8DE1-A922-B860-C188E45B4FF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7" creationId="{BBC8B108-C00F-6B1C-445B-6B192DA3321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8" creationId="{BE179887-6B4F-C213-E6F1-0B84CB8554D8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59" creationId="{B030F217-3371-0312-90E5-2C40D1C46293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0" creationId="{CC463FD9-A28F-B643-40B0-2D8EAC78B94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1" creationId="{1A044455-9BD0-AC9E-B7A1-1A04D1583D5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2" creationId="{D313DAA2-820B-E881-3DD9-80042B1997E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3" creationId="{74A696D2-DBD1-031A-926A-36643BDC4EE8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4" creationId="{BB8D45CE-7B85-4A83-6545-BB0917780457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5" creationId="{6A58BD60-4A38-14C9-5BAD-6679E0973E20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6" creationId="{682AAC81-BEFC-87A4-20E6-8EA31D516D3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7" creationId="{E374CA8C-609C-67FB-D8C0-079C6380A03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8" creationId="{E0F71545-7075-2FF9-12AA-9958C3F40DE8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69" creationId="{465B0E84-2694-A64F-0BFD-40A2DC992E0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72" creationId="{066C8368-7B14-4FF9-2725-6EBA4EDDCBE7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74" creationId="{EA333032-B303-F866-86C5-1BBE6AC09D0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75" creationId="{7FB9D537-13FD-63C9-443A-308A0DE13A43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79" creationId="{F2A00E0A-2E47-5DE5-E26C-C1802EB1A0D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0" creationId="{2C039CF9-152E-1473-B0EA-E3875533D412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1" creationId="{404BE163-9FD9-21C1-73FD-F412B6F4C99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2" creationId="{14FC971A-30A9-E102-177A-930442863633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3" creationId="{F10F8706-9231-4E16-32ED-C0485B5FE46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4" creationId="{4894CB6F-207D-6183-A7FA-5F87AEFABF5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5" creationId="{9330483C-B254-2CA5-E3A2-B05F3BB291B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6" creationId="{6006BFE9-A386-3BB5-50BB-EBE9B4AAE7D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7" creationId="{21AB5D2C-5135-1810-84FC-5F2D79DC90E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8" creationId="{13BF3D79-9907-68F5-5FC4-CE333817CA4F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89" creationId="{1D460377-7DF5-2797-9A2B-761DF669672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90" creationId="{3B71E533-46A7-EE11-A085-BDD6A7AC41A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191" creationId="{18FD909D-E2F0-8EF5-3B71-1D865665A245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0" creationId="{FBC50956-7DED-7E57-4FFC-88C71400FC2C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1" creationId="{A6A823B0-3F0A-3CF8-4437-C8F976BC675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2" creationId="{BCE3AF31-6035-3898-1AB9-B4AE07DFA8A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4" creationId="{A2B7456E-92C5-54FC-4D60-A6D24A691F2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5" creationId="{FFBCC5C6-92C1-6A26-8B6E-9257E69FBAB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6" creationId="{8B21BF1A-E85F-D47F-4150-09006F6EE07B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8" creationId="{A69BD1D3-6316-B40A-DF80-B7C3896A371F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29" creationId="{7EC5DB51-DDA6-46F2-072A-6B167DEAEDA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0" creationId="{5F9750EE-36DD-28AF-5A4A-4ADD4CAED4D7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2" creationId="{2632B20C-C537-D08D-8EE3-DCD943C62F8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3" creationId="{8E0D2B90-58C2-1C6C-CDD0-349984E67D1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4" creationId="{2DB2ED5A-D8B2-7A04-C54C-A150EDA5A10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6" creationId="{03E79B7E-EAA8-DFFC-C4BA-25C0778E979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7" creationId="{9E3AF959-2B2A-A39B-E89D-CF82DCFD6C1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338" creationId="{86E2CA97-36DC-4289-1011-F61C4A223BEA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39" creationId="{45402900-4E57-8269-152D-1265F6F72BDE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0" creationId="{EFA3A145-8F6D-6625-97F3-131E6268D286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1" creationId="{37B4264D-A000-1D41-90D3-08435F2A4306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2" creationId="{B629FA1F-5800-C47E-9F2E-5A316FA66F3F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3" creationId="{053B7EF5-2750-7C0D-5368-CF4D90521915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4" creationId="{4B6ED5ED-DEA4-CB70-0A03-6DA6A517A4F5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5" creationId="{0E5BABCB-8B37-9BBA-B9B0-C18D0B6CF2E3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6" creationId="{2A512939-812F-DE84-37B9-92C06CB2F874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7" creationId="{CD676F6B-AE18-589B-F887-AAFDC4F3E685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8" creationId="{80AB99CF-B667-C4C0-B94D-0DC9C6030BFB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49" creationId="{A2B779B8-2F2E-21FA-FC89-F080731A4BEE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0" creationId="{3B112D92-B47C-3FDF-C77C-4D3BAAD5C62A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1" creationId="{B12AE628-7081-A003-846C-32594452222B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2" creationId="{239209D7-1E26-1B91-D9EE-08196C27D7D0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3" creationId="{792F2FFD-0D37-CEFA-4818-030053E173DA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4" creationId="{35DF4CCF-8BD7-71A8-3273-693FD55BA76A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5" creationId="{05A113E9-CA54-1A01-207E-789524FF5396}"/>
          </ac:spMkLst>
        </pc:spChg>
        <pc:spChg chg="add del mod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6" creationId="{CBF34909-51B6-1BFB-D5E0-06FC29043521}"/>
          </ac:spMkLst>
        </pc:spChg>
        <pc:spChg chg="del">
          <ac:chgData name="Mariano Scazzariello" userId="5b4057c1-b251-4d2d-9a0d-a61cabc0beaf" providerId="ADAL" clId="{F4A9FF88-EB5A-495A-9227-BB62E55D3E32}" dt="2022-12-09T11:36:55.728" v="172" actId="478"/>
          <ac:spMkLst>
            <pc:docMk/>
            <pc:sldMk cId="2821898097" sldId="432"/>
            <ac:spMk id="357" creationId="{93FD2ABE-36A6-D9A2-D247-C25BCA99696B}"/>
          </ac:spMkLst>
        </pc:spChg>
        <pc:spChg chg="mod">
          <ac:chgData name="Mariano Scazzariello" userId="5b4057c1-b251-4d2d-9a0d-a61cabc0beaf" providerId="ADAL" clId="{F4A9FF88-EB5A-495A-9227-BB62E55D3E32}" dt="2022-12-09T11:45:07.034" v="293" actId="20577"/>
          <ac:spMkLst>
            <pc:docMk/>
            <pc:sldMk cId="2821898097" sldId="432"/>
            <ac:spMk id="358" creationId="{D2435B83-AA84-FB50-50F4-0A5C036F3B80}"/>
          </ac:spMkLst>
        </pc:spChg>
        <pc:spChg chg="mod">
          <ac:chgData name="Mariano Scazzariello" userId="5b4057c1-b251-4d2d-9a0d-a61cabc0beaf" providerId="ADAL" clId="{F4A9FF88-EB5A-495A-9227-BB62E55D3E32}" dt="2022-12-09T11:44:56.051" v="290" actId="20577"/>
          <ac:spMkLst>
            <pc:docMk/>
            <pc:sldMk cId="2821898097" sldId="432"/>
            <ac:spMk id="359" creationId="{92F8F28C-291B-A0CE-0E5B-2FF977B8BE8A}"/>
          </ac:spMkLst>
        </pc:spChg>
        <pc:spChg chg="mod">
          <ac:chgData name="Mariano Scazzariello" userId="5b4057c1-b251-4d2d-9a0d-a61cabc0beaf" providerId="ADAL" clId="{F4A9FF88-EB5A-495A-9227-BB62E55D3E32}" dt="2022-12-09T11:42:49.530" v="258" actId="20577"/>
          <ac:spMkLst>
            <pc:docMk/>
            <pc:sldMk cId="2821898097" sldId="432"/>
            <ac:spMk id="362" creationId="{1CDF425F-517E-5EB6-BC02-F1F06EBEDEE9}"/>
          </ac:spMkLst>
        </pc:spChg>
        <pc:spChg chg="mod">
          <ac:chgData name="Mariano Scazzariello" userId="5b4057c1-b251-4d2d-9a0d-a61cabc0beaf" providerId="ADAL" clId="{F4A9FF88-EB5A-495A-9227-BB62E55D3E32}" dt="2022-12-09T11:42:41.342" v="255" actId="20577"/>
          <ac:spMkLst>
            <pc:docMk/>
            <pc:sldMk cId="2821898097" sldId="432"/>
            <ac:spMk id="363" creationId="{C0C8AF48-603E-8069-F308-2EBDFBD6FDF0}"/>
          </ac:spMkLst>
        </pc:spChg>
        <pc:spChg chg="mod">
          <ac:chgData name="Mariano Scazzariello" userId="5b4057c1-b251-4d2d-9a0d-a61cabc0beaf" providerId="ADAL" clId="{F4A9FF88-EB5A-495A-9227-BB62E55D3E32}" dt="2022-12-09T11:43:09.283" v="261" actId="14100"/>
          <ac:spMkLst>
            <pc:docMk/>
            <pc:sldMk cId="2821898097" sldId="432"/>
            <ac:spMk id="364" creationId="{7636B2E1-8276-B455-EED3-54368F8772C9}"/>
          </ac:spMkLst>
        </pc:spChg>
        <pc:spChg chg="add mod">
          <ac:chgData name="Mariano Scazzariello" userId="5b4057c1-b251-4d2d-9a0d-a61cabc0beaf" providerId="ADAL" clId="{F4A9FF88-EB5A-495A-9227-BB62E55D3E32}" dt="2022-12-09T11:42:32.491" v="254" actId="20577"/>
          <ac:spMkLst>
            <pc:docMk/>
            <pc:sldMk cId="2821898097" sldId="432"/>
            <ac:spMk id="365" creationId="{62CE4736-95C7-F862-1866-E0206B970C7E}"/>
          </ac:spMkLst>
        </pc:spChg>
        <pc:spChg chg="add mod">
          <ac:chgData name="Mariano Scazzariello" userId="5b4057c1-b251-4d2d-9a0d-a61cabc0beaf" providerId="ADAL" clId="{F4A9FF88-EB5A-495A-9227-BB62E55D3E32}" dt="2022-12-09T11:38:19.971" v="191" actId="14100"/>
          <ac:spMkLst>
            <pc:docMk/>
            <pc:sldMk cId="2821898097" sldId="432"/>
            <ac:spMk id="366" creationId="{8AA6BE32-4836-D1D5-D41D-6CE050D183B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71" creationId="{8B22F49C-234E-76CF-1DCC-443B5D436E4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73" creationId="{0561103C-3090-0A4B-41A1-2C9AA4B584C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74" creationId="{B259C86A-9B8A-E4DE-F68C-9E8BC3682CC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78" creationId="{326E116D-C29F-38C3-9374-55E673D3765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79" creationId="{07E2B7AB-E9BE-F408-DA5C-DF7DB91E0E3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0" creationId="{5DB661BA-D31C-9C4F-5561-94952F38B3E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1" creationId="{06109DF1-BF08-95B8-EF10-A956C813B6A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2" creationId="{A1B8ADBA-FF43-B10B-4A5C-4261BE067BAA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3" creationId="{60357803-979F-9BD9-A415-D88F2A90704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4" creationId="{56DB2785-F6A4-EEE2-B5DA-717164C2C9D1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5" creationId="{DB952E99-FFC5-A2B8-C977-026F689EA44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6" creationId="{C3935E30-A427-66A3-0C3E-782E133B97E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7" creationId="{227A7790-01B7-06F2-E43F-4DC7711C2F4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8" creationId="{8687A9E4-78BF-FF44-3455-EB32FB9A367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89" creationId="{8CC383C3-D167-E5A7-1048-55025FDD2C7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0" creationId="{68FB7745-5356-C3AA-7730-9C57312E5FA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1" creationId="{B4C8C609-953F-2D2B-F8A7-A9D943782F8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2" creationId="{2823A378-C818-2DA4-D6FF-67CF187144E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3" creationId="{87CD019B-7D0B-6EED-4CFB-0F931474F97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6" creationId="{B3BFD61C-DFCD-F908-1211-A3476253F3E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8" creationId="{09542AFC-DD80-0856-9913-4F5AD6E921F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399" creationId="{EFEAC1F7-2948-5938-3C2D-F0EBAE35AC7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3" creationId="{C5451EB4-99F2-24C5-95DC-C86A0351C80C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4" creationId="{00EBF860-640E-2994-9191-8F15ECD63DF9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5" creationId="{F66D85C3-A363-E8D6-4ABD-0FC487BCCB22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6" creationId="{5A0E2ABE-16AE-B308-18DA-13162E9EF07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7" creationId="{67D5FB93-2E15-CD0C-C774-09BA53CA771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8" creationId="{1BD4D774-DB59-B5B7-E9F6-A97AE436D47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09" creationId="{DAFB6E29-8734-79D4-19A3-D43AF47C890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0" creationId="{3D0125D8-1739-4EFE-FC0D-6C111B3D7623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1" creationId="{624DAE27-557B-2D46-3744-DBE77970FF7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2" creationId="{BA5C6E37-E949-7B7C-2568-BAFD9A4CA5C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3" creationId="{C33C5BD7-7285-F181-1167-DE65768AA177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4" creationId="{ECD16EC3-E43A-3C6D-812B-2742F0A971B8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5" creationId="{CC8090B8-A2BF-3585-A4C0-C356F6DF15CC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6" creationId="{390FCBA0-A4BB-1EB1-D0A3-6784DE75B04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7" creationId="{778DDED4-FDCD-D203-E883-F7147BF29FC7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18" creationId="{5E5F1E88-E65A-F9AB-9B38-F2821F8A9FC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21" creationId="{E3558CF8-2B93-35DC-D3BC-1BC7281C5C1A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23" creationId="{8684DFD1-C508-540C-2260-EFE97BFFB00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24" creationId="{572B54D3-B257-5791-6DC6-5985962ECC57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28" creationId="{97DC1CAC-42C3-08E1-3027-6B0D9BBDE832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29" creationId="{83E29587-61E5-FC61-4FC3-81027D307D3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0" creationId="{C9F56254-D751-DF04-EC1D-5ACB2774906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1" creationId="{CFE86918-A7CC-63F3-2CAC-6D08CBCE6EB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2" creationId="{1D079C3C-CC07-2941-0B47-C927FFB93B5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3" creationId="{1D796F42-9DB4-DF5B-FC5C-213A2E5C008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4" creationId="{BFCD07A8-3897-E5DF-AEFF-16FAA5D930D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5" creationId="{28D8B83A-52FB-B314-409D-76966A3E87EB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6" creationId="{05975B82-EB1F-DD38-0BAE-CFE5A376D82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7" creationId="{9AA823B6-AE68-AC8D-E588-82265E2A4516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8" creationId="{23234DA0-7001-BE04-13A9-48D932DCD22D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39" creationId="{B3122A35-2E7B-03E9-315C-BECA6C688C87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40" creationId="{188C4DE8-8042-B02A-C731-B480A99E9F8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41" creationId="{244C4148-BCDC-3639-AEC8-3A9952BF274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42" creationId="{EF319D76-1F74-57E1-F82D-E7DD9D348B2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443" creationId="{438658C6-3E42-3277-004D-9F01F2B7220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46" creationId="{0AB1E909-5A88-8951-33EC-910010FB7DF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48" creationId="{61EEBE5B-3B96-D5D6-6D30-913724D97BEA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49" creationId="{70BC7EE8-38D1-1D2C-6007-FA4F583FD78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3" creationId="{2EC05E10-602F-36AB-4D7E-40D83EF164F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4" creationId="{802A532B-1961-BFB4-5D91-0E46C5ACC4D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5" creationId="{59E68D76-A670-8E7A-BB5E-71D5DC7EDAC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6" creationId="{74FD5B4A-1A25-5B2C-288C-BD26BE913ADA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7" creationId="{852FB2DF-3DE4-3755-BC40-2C476625529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8" creationId="{8832B36F-AF46-0866-9652-4D6F93ED83AD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59" creationId="{06E6FCA0-72BF-E411-17E3-3DDCD479859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0" creationId="{2209AABE-B883-B078-81B4-0B8B4DAFFBA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1" creationId="{5111074F-71C1-761C-ACA8-DF0DAC074F2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2" creationId="{3946DE11-C934-7635-D54D-42B4187AD6B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3" creationId="{4B023D31-E26C-CEF2-C4E7-5B58A565FAC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4" creationId="{EC92DC65-7F04-0706-82C3-51495B3C313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5" creationId="{359E9670-2373-9C61-ECB3-70AC32F331F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6" creationId="{160B1D64-ECEC-4A39-2594-70B8747CA4D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7" creationId="{AA39288E-38F9-841D-75B0-BE2C41EBCBE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68" creationId="{EF4A58F8-EFCC-2F76-8665-790B68591AA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71" creationId="{5782BA35-58A0-3B8D-070A-5358BB0189F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73" creationId="{2EA6C5B0-41A4-C694-5FAD-22120D3C652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74" creationId="{7D421ABC-BBCA-FC5D-9F90-81E29AFC1C8B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78" creationId="{68ECB39F-0518-F37A-C64E-65EEA157758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79" creationId="{B2541489-39F5-DE1D-6B3D-160AF896807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0" creationId="{37A80B72-8547-99E6-5B2C-41926D42CEB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1" creationId="{8C3C066E-95AA-D314-E88D-40315342CC6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2" creationId="{0930B9EA-6435-AC57-FB13-A7F5335AA98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3" creationId="{0B4325BE-8C96-E146-1641-03D7A0BEF5D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4" creationId="{74A35393-F616-0210-28FB-39766ADFA40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5" creationId="{626F3E74-FDD8-718C-EC39-F8FC16142E0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6" creationId="{62C5B638-B3D0-46F5-EDCF-BB7BF801573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7" creationId="{2F25583A-4CC9-8AA0-36F7-6535C7B55B9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8" creationId="{4D5991CF-012B-BB7C-C334-2A5480D3901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89" creationId="{7077FF1C-AAAB-133D-C7FD-E2A1CE1EA4B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0" creationId="{B5DA765E-A3C4-18AB-65B2-FA46DF093D9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1" creationId="{4FA9AC43-E831-FA78-4EE1-99831FC2B22D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2" creationId="{DB99BC0E-538C-9E4C-E456-6BEC1E38FA2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3" creationId="{A9648F55-1F0F-5CA8-9AE0-234CE9F1F16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6" creationId="{3BB177C6-8C51-8771-33C2-54E28B65521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8" creationId="{57B7F1EC-4469-3900-26B2-82B32EA65F5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499" creationId="{471D7256-D573-5749-5AF7-CCBC9DE1CA2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3" creationId="{4A5CEC05-A896-FBAA-B59D-26A9C051A5A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4" creationId="{C5069C86-CBE5-4402-7EDB-B335BC68056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5" creationId="{ACB774E0-1658-C378-B561-5FD245234A7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6" creationId="{AFC197FC-B1FB-4257-2E40-EAA3EB0F3EBB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7" creationId="{CA3F0EE8-2B9A-ACB6-71DA-BCB27B5E2D6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8" creationId="{80C906DD-4F1F-E64A-95F5-167822BD2DA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09" creationId="{1C4DFDCA-17CB-4F84-3E95-E827A1359E1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0" creationId="{A77880DD-F115-C470-27EE-B71FF57D87E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1" creationId="{577925E5-6BA2-9EF2-09F6-2B9716139BF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2" creationId="{A3480DEF-1263-F322-B303-FDA6EF1A7E6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3" creationId="{5C7A817C-AC5F-0C10-127D-D2B39A92048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4" creationId="{19284D92-CCA5-4410-411C-C884A407455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5" creationId="{75C088AD-40CA-F183-ACF4-EA09CDB9232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6" creationId="{018FAA59-B709-CAD3-2E65-1765196F889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7" creationId="{BC7F45A0-15FD-381F-0453-59853D15B8D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18" creationId="{00F0AFBE-0A21-515D-F066-1655E4EF2BB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21" creationId="{96E1F0F0-E045-0F94-1D31-2378E928C2D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23" creationId="{39FE0DD3-C062-C4AA-2B21-AD87CF95899D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24" creationId="{47CDC250-CB8B-F32E-53E0-DBF1EC38A0B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28" creationId="{6345C708-774F-2F3A-FA63-378396F4496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29" creationId="{F5F013D2-2594-13FE-F287-6CC788D6B6B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0" creationId="{731F4E6B-ADE6-DCCE-A3FB-883D9A8C9E7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1" creationId="{1F338F02-ECFD-2FF3-5B1B-870F202BA1F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2" creationId="{9102B357-0773-7EEC-9D37-7AD9B0D373F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3" creationId="{B36DFA6A-8FFD-D8C7-61B4-865D6B487B5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4" creationId="{764AE27D-53D1-EE71-EE37-B707F8003FE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5" creationId="{67B6C3F7-82EF-436E-E1D1-E94FC8A340F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6" creationId="{EB282FC8-2BA2-1D8D-1AB8-87F35A27E9E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7" creationId="{D58CBAEB-0152-BF71-9206-FE3CD2D1CAF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8" creationId="{71B1A71D-6896-C5B5-65AF-05D0A106FC2A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39" creationId="{F8C0CD60-14A7-F119-7EBB-6E8B8DFD6B2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0" creationId="{422ABFEA-805E-C6E3-4C10-79C2F094FF9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1" creationId="{AE03BCD5-41FD-B908-412B-7D6ACF5CFBD4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2" creationId="{AA964F1F-87C0-1567-82AC-4A199A9FEF0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3" creationId="{9D3B0E2D-AD63-CCA3-B1B7-CDD92B1EBEE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6" creationId="{B1A92B09-933A-3C1C-DE8D-85708DCC2D1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8" creationId="{DC09D674-EFF1-7D98-5AC0-EA96401E21B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49" creationId="{7B77E307-ADE7-E2C4-981F-7D0FBA0BEC3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3" creationId="{D6E6B2A4-BF22-C533-CA56-040CE355275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4" creationId="{46E567B4-5248-7572-0A86-702B714BE4F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5" creationId="{CC035519-376F-F619-7151-903FC788FEA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6" creationId="{FC3610D9-1A1C-1987-82CD-B4A99C3CB9C9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7" creationId="{3165AF45-4D6A-944A-2915-085A29F166C1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8" creationId="{72A63616-F2B5-CF37-3431-DE4EA0EC977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59" creationId="{1B563511-FB63-30F1-FF82-7B2C449B7F2A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0" creationId="{3A295C60-B939-E904-6C89-BEC8CBDE782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1" creationId="{A8417D07-1573-9B66-3235-9F14A633532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2" creationId="{8DBC6318-0472-1BC9-1C97-3E39DDFCE75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3" creationId="{4EC812D2-41D7-23C0-A0D5-4F6EBFC4CF0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4" creationId="{58473113-9895-26DD-1ABA-58C4C5E01C3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5" creationId="{8D4F31D6-FB97-0916-C531-80B1CB3D9DD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6" creationId="{532183AF-EDC7-2626-3366-01AEA42FD614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7" creationId="{A7E1C586-01AF-31CA-4358-928A687DF884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68" creationId="{608CDB3E-E1CC-822A-F8A9-FAEA3D6B0CC0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71" creationId="{A3D88806-69A4-6DFD-018E-620BEF6A2D4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73" creationId="{CAD024E5-06A1-792B-1006-87B4ACF9DBFA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74" creationId="{AFE024FF-7EBE-BC2C-7083-570B7607181E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78" creationId="{42F5A14F-5436-A8EF-2CB9-F919912BB7B3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79" creationId="{909A80AB-7C86-FEC4-22FF-7845C6F1E56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0" creationId="{942B23E4-C139-4333-3ADC-18A99E503EE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1" creationId="{A70222D5-FC88-A909-8B0E-50ECB0C83EF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2" creationId="{68ABD9CD-E943-8584-F29A-897540CD084C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3" creationId="{F5659858-3B73-33A7-87CD-C8F457C4CDE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4" creationId="{E6910FFD-E13F-F92B-B4DA-E29BB2DD05A5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5" creationId="{8920CCCC-7DCB-B271-50E6-C4A4BD5128A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6" creationId="{B877AE12-B919-2197-78C6-76D4492EDDA2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7" creationId="{FAE25E85-8C45-DBC5-86C3-8CFD191B43EF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8" creationId="{759CC3B8-C3B1-0DEC-8890-E15773387ED8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89" creationId="{B529AB2A-EC4A-C4D8-A6B7-818C582390BD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90" creationId="{3DFB6D36-8C25-8611-481A-7372E839AC77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91" creationId="{15D276C6-D499-FB6B-A910-CFE79E5A379B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92" creationId="{B6897CC8-5F17-A736-AFDE-C5A6172F8056}"/>
          </ac:spMkLst>
        </pc:spChg>
        <pc:spChg chg="mod">
          <ac:chgData name="Mariano Scazzariello" userId="5b4057c1-b251-4d2d-9a0d-a61cabc0beaf" providerId="ADAL" clId="{F4A9FF88-EB5A-495A-9227-BB62E55D3E32}" dt="2022-12-09T11:26:17.815" v="53" actId="1035"/>
          <ac:spMkLst>
            <pc:docMk/>
            <pc:sldMk cId="2821898097" sldId="432"/>
            <ac:spMk id="593" creationId="{E4C200F9-CE9A-BCEC-6879-2ACE4773D6A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594" creationId="{003AF884-2D45-C3A1-8EB1-BF9E2443DCF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595" creationId="{827073CC-9DCF-4954-40D5-D9A870F4E52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596" creationId="{D50934FF-D9EE-B542-683E-1FA2DEBE4A3F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597" creationId="{73F09660-26BA-25A1-5B61-EDEA8BCE54D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598" creationId="{05745377-B399-DCC5-606B-5B9193547B4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01" creationId="{53B8496A-B66A-F517-F7AC-9E10CD4BF1D0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03" creationId="{FF02EF37-FCE9-3C4E-9CB2-69B82BA422E3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04" creationId="{5392A47C-2063-39D8-8AB6-E0E0C3E6FEB0}"/>
          </ac:spMkLst>
        </pc:spChg>
        <pc:spChg chg="mod">
          <ac:chgData name="Mariano Scazzariello" userId="5b4057c1-b251-4d2d-9a0d-a61cabc0beaf" providerId="ADAL" clId="{F4A9FF88-EB5A-495A-9227-BB62E55D3E32}" dt="2022-12-09T11:41:28.284" v="214" actId="20577"/>
          <ac:spMkLst>
            <pc:docMk/>
            <pc:sldMk cId="2821898097" sldId="432"/>
            <ac:spMk id="608" creationId="{7F35B15B-902A-C7D8-8F60-D2BAE293A9A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09" creationId="{25362DCA-7FBE-354E-DAE7-5F3529BE757E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10" creationId="{BC0815D9-A2F6-A318-2B57-341A52C991B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12" creationId="{D9D64C9D-8695-0128-9324-467D0D56BE1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13" creationId="{4B2BF7C1-EDE8-F7CB-5AF1-1A2940459962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14" creationId="{54B378A6-904C-06D6-98D6-41111A37E60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15" creationId="{DC8F43CB-92AA-021F-8EE8-39BF21727959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16" creationId="{3E94D98B-011C-4585-A3E0-22584AF296C8}"/>
          </ac:spMkLst>
        </pc:spChg>
        <pc:spChg chg="mod">
          <ac:chgData name="Mariano Scazzariello" userId="5b4057c1-b251-4d2d-9a0d-a61cabc0beaf" providerId="ADAL" clId="{F4A9FF88-EB5A-495A-9227-BB62E55D3E32}" dt="2022-12-09T11:41:30.749" v="216" actId="20577"/>
          <ac:spMkLst>
            <pc:docMk/>
            <pc:sldMk cId="2821898097" sldId="432"/>
            <ac:spMk id="618" creationId="{8202B9D7-8066-9201-AEBA-66FB4DDA1725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19" creationId="{2AB73FAB-C56F-F599-6CCC-814C8992451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20" creationId="{45E99381-F8EA-4AEE-5FE5-A4AADDA7D5BA}"/>
          </ac:spMkLst>
        </pc:spChg>
        <pc:spChg chg="mod">
          <ac:chgData name="Mariano Scazzariello" userId="5b4057c1-b251-4d2d-9a0d-a61cabc0beaf" providerId="ADAL" clId="{F4A9FF88-EB5A-495A-9227-BB62E55D3E32}" dt="2022-12-09T11:41:32.828" v="218" actId="20577"/>
          <ac:spMkLst>
            <pc:docMk/>
            <pc:sldMk cId="2821898097" sldId="432"/>
            <ac:spMk id="622" creationId="{26C6CADB-33FE-4BC6-E9EF-70CD8119C6E4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23" creationId="{49F87800-CF95-0EB3-7C10-2F2AC210B6A0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24" creationId="{75002D52-8D30-FFEC-1BB7-626A1121915D}"/>
          </ac:spMkLst>
        </pc:spChg>
        <pc:spChg chg="mod">
          <ac:chgData name="Mariano Scazzariello" userId="5b4057c1-b251-4d2d-9a0d-a61cabc0beaf" providerId="ADAL" clId="{F4A9FF88-EB5A-495A-9227-BB62E55D3E32}" dt="2022-12-09T11:41:35.195" v="220" actId="20577"/>
          <ac:spMkLst>
            <pc:docMk/>
            <pc:sldMk cId="2821898097" sldId="432"/>
            <ac:spMk id="626" creationId="{50A3BC68-1E52-A14B-188D-69BD63BDD2BF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27" creationId="{5A9FCBCA-1552-DDC6-9C7C-C6C5C81C767C}"/>
          </ac:spMkLst>
        </pc:spChg>
        <pc:spChg chg="mod">
          <ac:chgData name="Mariano Scazzariello" userId="5b4057c1-b251-4d2d-9a0d-a61cabc0beaf" providerId="ADAL" clId="{F4A9FF88-EB5A-495A-9227-BB62E55D3E32}" dt="2022-12-09T11:37:23.232" v="175" actId="1076"/>
          <ac:spMkLst>
            <pc:docMk/>
            <pc:sldMk cId="2821898097" sldId="432"/>
            <ac:spMk id="628" creationId="{DEE7DBE9-B6FD-AB19-F180-35B2616C311D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29" creationId="{E81E056A-97DF-88BE-2CC4-45F883E043B6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0" creationId="{9DD6F76E-C187-F91D-3F52-84AF8620C24A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1" creationId="{4EE0C6EB-A415-A2FF-F10E-709FA13A513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2" creationId="{BFA8D600-3412-B641-9DD7-53E3869F9AE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3" creationId="{13DE62A9-9915-D8AE-1808-CC56DDCFF5A2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4" creationId="{C66A54E1-6AA0-85BB-F1B0-7898EECFBB01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5" creationId="{05D4DC00-0299-6080-D6FA-C96B6BDA043F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6" creationId="{993666A4-F603-0B6B-7D4F-F48701BB02C4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7" creationId="{EC1FE409-83AE-F3AE-50B7-41ADE400408E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8" creationId="{765C5BD8-7308-1003-BAE5-D12DCB52F738}"/>
          </ac:spMkLst>
        </pc:spChg>
        <pc:spChg chg="mod">
          <ac:chgData name="Mariano Scazzariello" userId="5b4057c1-b251-4d2d-9a0d-a61cabc0beaf" providerId="ADAL" clId="{F4A9FF88-EB5A-495A-9227-BB62E55D3E32}" dt="2022-12-09T11:36:51.684" v="171" actId="571"/>
          <ac:spMkLst>
            <pc:docMk/>
            <pc:sldMk cId="2821898097" sldId="432"/>
            <ac:spMk id="639" creationId="{917B7E38-3728-BE8D-62CB-4A51421DE058}"/>
          </ac:spMkLst>
        </pc:spChg>
        <pc:spChg chg="mod">
          <ac:chgData name="Mariano Scazzariello" userId="5b4057c1-b251-4d2d-9a0d-a61cabc0beaf" providerId="ADAL" clId="{F4A9FF88-EB5A-495A-9227-BB62E55D3E32}" dt="2022-12-09T11:43:28.218" v="266" actId="20577"/>
          <ac:spMkLst>
            <pc:docMk/>
            <pc:sldMk cId="2821898097" sldId="432"/>
            <ac:spMk id="640" creationId="{93B3FD85-7946-5474-EBCF-A344DCA80E20}"/>
          </ac:spMkLst>
        </pc:spChg>
        <pc:spChg chg="mod">
          <ac:chgData name="Mariano Scazzariello" userId="5b4057c1-b251-4d2d-9a0d-a61cabc0beaf" providerId="ADAL" clId="{F4A9FF88-EB5A-495A-9227-BB62E55D3E32}" dt="2022-12-09T11:43:52.380" v="277" actId="20577"/>
          <ac:spMkLst>
            <pc:docMk/>
            <pc:sldMk cId="2821898097" sldId="432"/>
            <ac:spMk id="641" creationId="{5D56AEA1-F106-90AB-5A05-2714963F21C5}"/>
          </ac:spMkLst>
        </pc:spChg>
        <pc:spChg chg="mod">
          <ac:chgData name="Mariano Scazzariello" userId="5b4057c1-b251-4d2d-9a0d-a61cabc0beaf" providerId="ADAL" clId="{F4A9FF88-EB5A-495A-9227-BB62E55D3E32}" dt="2022-12-09T11:43:38.723" v="272" actId="20577"/>
          <ac:spMkLst>
            <pc:docMk/>
            <pc:sldMk cId="2821898097" sldId="432"/>
            <ac:spMk id="642" creationId="{7F238FAA-63D1-C292-1F66-F9A1519C35A2}"/>
          </ac:spMkLst>
        </pc:spChg>
        <pc:spChg chg="mod">
          <ac:chgData name="Mariano Scazzariello" userId="5b4057c1-b251-4d2d-9a0d-a61cabc0beaf" providerId="ADAL" clId="{F4A9FF88-EB5A-495A-9227-BB62E55D3E32}" dt="2022-12-09T11:43:54.291" v="278" actId="20577"/>
          <ac:spMkLst>
            <pc:docMk/>
            <pc:sldMk cId="2821898097" sldId="432"/>
            <ac:spMk id="643" creationId="{7A894FFB-AD3A-D852-48E4-0F72B06ACB39}"/>
          </ac:spMkLst>
        </pc:spChg>
        <pc:spChg chg="mod">
          <ac:chgData name="Mariano Scazzariello" userId="5b4057c1-b251-4d2d-9a0d-a61cabc0beaf" providerId="ADAL" clId="{F4A9FF88-EB5A-495A-9227-BB62E55D3E32}" dt="2022-12-09T11:42:57.949" v="259" actId="14100"/>
          <ac:spMkLst>
            <pc:docMk/>
            <pc:sldMk cId="2821898097" sldId="432"/>
            <ac:spMk id="647" creationId="{EF18C188-E3BB-A319-4876-004106C97C06}"/>
          </ac:spMkLst>
        </pc:spChg>
        <pc:grpChg chg="add mod">
          <ac:chgData name="Mariano Scazzariello" userId="5b4057c1-b251-4d2d-9a0d-a61cabc0beaf" providerId="ADAL" clId="{F4A9FF88-EB5A-495A-9227-BB62E55D3E32}" dt="2022-12-09T11:23:04.721" v="8" actId="571"/>
          <ac:grpSpMkLst>
            <pc:docMk/>
            <pc:sldMk cId="2821898097" sldId="432"/>
            <ac:grpSpMk id="11" creationId="{5B76367C-AB59-64D1-EA2D-3D300F99A85A}"/>
          </ac:grpSpMkLst>
        </pc:grpChg>
        <pc:grpChg chg="add 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23" creationId="{F996890D-6E73-0073-C70E-DD1EF5787943}"/>
          </ac:grpSpMkLst>
        </pc:grpChg>
        <pc:grpChg chg="add 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37" creationId="{8B658BDD-8A0E-66A4-3C41-F5C5A74A9263}"/>
          </ac:grpSpMkLst>
        </pc:grpChg>
        <pc:grpChg chg="add 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8" creationId="{14E50FF3-6261-249C-4AAF-E98A4D0E8582}"/>
          </ac:grpSpMkLst>
        </pc:grpChg>
        <pc:grpChg chg="add 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" creationId="{C48E6F48-CCA7-11F4-011B-8C1A366AE3D9}"/>
          </ac:grpSpMkLst>
        </pc:grpChg>
        <pc:grpChg chg="del">
          <ac:chgData name="Mariano Scazzariello" userId="5b4057c1-b251-4d2d-9a0d-a61cabc0beaf" providerId="ADAL" clId="{F4A9FF88-EB5A-495A-9227-BB62E55D3E32}" dt="2022-12-09T11:26:03.023" v="44" actId="478"/>
          <ac:grpSpMkLst>
            <pc:docMk/>
            <pc:sldMk cId="2821898097" sldId="432"/>
            <ac:grpSpMk id="57" creationId="{9CB48911-90A5-DB0E-DF94-CDDE5263449E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100" creationId="{0E281822-1B8A-D96C-2BDD-3897C9EF5035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01" creationId="{1719627A-8C86-3D8F-06A2-AA34DFA54612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03" creationId="{281D6050-4F3E-611D-99DC-4264637838A4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06" creationId="{810B48BE-7542-E2A6-A41A-124D303E7F4B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07" creationId="{C0DFEFCD-4566-DB6F-3B75-A037C1A44EEE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08" creationId="{61893394-6269-C954-E12C-7ED271670BFB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0" creationId="{8B64B512-4785-51E1-86FD-CD09ECA324C0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1" creationId="{43DE3BBD-5424-7CF9-F367-CE288917ADF9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3" creationId="{1EAF63BF-71E1-45A1-38F2-BD15CF55A63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6" creationId="{AA68F1F5-EF32-C929-E386-5029B55AC836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7" creationId="{E019B2A0-C76F-8258-6AB2-350B34903AD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128" creationId="{EBD601ED-F00D-36F1-CCE7-3CAFFD0CFD07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145" creationId="{841402D2-4D84-2759-6036-ED53D3EAAD98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46" creationId="{F13C9484-DFCD-D7C1-FB5F-A6DBAE434D41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48" creationId="{6CD67E1C-88B4-CCA6-F53F-FAA6B02E4B1D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51" creationId="{437C79FE-787D-FA56-10FE-EC913BB44E0C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52" creationId="{45738010-E3E4-3B81-17A8-155D22F0AB82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53" creationId="{34E9257C-058B-3B1C-013D-43DEF32E4AE3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170" creationId="{7A5EA3AF-AB7C-DEE5-D1F2-7BCE9C9BD7D0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71" creationId="{6612690A-0FA1-CCB0-C4D8-D60F1D7165A8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73" creationId="{0E94DB5F-C932-6C5F-A83F-4743040ED57F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76" creationId="{A0986ADD-7627-5B29-D844-A3DD9BD65AAD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77" creationId="{496C63DF-81C1-EE73-0EC9-CAB39B75BE65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178" creationId="{1D6B8407-94BF-C8BA-15E6-A72F19A6B0B5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323" creationId="{2F35FBC3-0CAF-5C43-A7F9-E89C5582EA45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327" creationId="{AD54C098-1A4A-614D-67E0-7793B30EA094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331" creationId="{B9C9D333-9F36-804F-D816-4CD94BF3356E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335" creationId="{60E7D846-7EBE-1DEB-0A45-6D04E2C12726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69" creationId="{43B49D79-133F-BB7B-7797-39A2F015209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70" creationId="{40948096-0BDB-FEBD-7DE6-B84DE9C66430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72" creationId="{1C7EA739-4CC6-5430-21AD-139FFF2DAF5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75" creationId="{D433D20B-91E9-BED3-B7AB-73055090DDCE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76" creationId="{957F7EEB-5899-A5E8-8CD3-3434210509F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77" creationId="{A55F724C-5B5D-7104-9686-12DC8C12AB13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94" creationId="{28BA8637-0D56-37A6-A718-720CDDB707C3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95" creationId="{6FAA72F4-AB43-E6FD-50DD-93BD934A1C13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397" creationId="{1AB5774E-E2DE-9FCD-71ED-69F8314A6449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00" creationId="{4610D471-89EF-5B6C-2BB1-3447398A6587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01" creationId="{17BF00BC-3A50-F04B-1340-482E6064488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02" creationId="{B2E0504E-CB02-9427-2CBF-A4160B3309F4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19" creationId="{129D0B0B-5E48-C712-7D7E-2A66B2EDF926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20" creationId="{8FC47541-F4EC-C92D-74D8-6224E9BF7A19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22" creationId="{D6205C66-4561-A0C3-D036-4528F747ED6A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25" creationId="{F050122F-FE6F-407C-6DEE-270A479F80B5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26" creationId="{FD9EAE38-2DB8-39B9-67F7-D0411CE6F6B8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427" creationId="{8A25DAEB-233E-F310-F504-B59439D9928F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44" creationId="{CB03608B-18D7-3E63-A454-131A212620F8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45" creationId="{6A41D159-5557-384B-CEB0-D6DFA3E2D711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47" creationId="{B451C6B0-6501-8E66-11EC-7B30DCBE3E52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50" creationId="{2E5336DA-6A50-9C99-045C-F885EDAE22C8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51" creationId="{4D9C6883-E1ED-F4CE-4418-09961CA35587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52" creationId="{3F432101-31B1-024F-9CE9-4AFB23ECCD09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69" creationId="{D6AF18FB-8AB0-6B1A-D258-4874E25EDB36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70" creationId="{87BB173B-7E73-B4F8-4DB8-4347EE7FCB31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72" creationId="{CFE7BA2A-5701-4A10-574C-B27C45F97E87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75" creationId="{802896B3-0C15-1D11-B7D4-D9F6FA7CCADB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76" creationId="{5D19CF97-1A4F-2AB8-A4D7-C100AC484229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77" creationId="{60F86664-A52E-D43A-A263-6155518019FB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94" creationId="{529F4097-9F72-592C-D8AE-381A02222A19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95" creationId="{8FE21773-422A-BDB7-738A-EDA5C7DD6E1D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497" creationId="{8C67A9F4-3559-E871-AF0D-CE0989F8577F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00" creationId="{88AFDC92-6DD2-78EC-C50A-9CBD09ED445E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01" creationId="{D666A566-8BE2-9122-EBFC-E35E838118CE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02" creationId="{CE66C8EB-8667-61CC-F751-51C9E7388294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19" creationId="{56E5D996-9C3B-D29E-BFBC-934230EEC893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0" creationId="{E7C47674-82B7-6D3D-F73A-7006BD2D4D82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2" creationId="{65B90A01-2510-45E3-9253-67F006642250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5" creationId="{ACC869A5-9A8A-92BE-C477-067321A0D304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6" creationId="{531E7745-3FF9-8D80-8928-5CDE0266EF9E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27" creationId="{CC26E5BE-7DCC-E8EE-8A25-B69640AA7555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44" creationId="{23A2C1BA-17A6-4616-DEE1-26968DC076B6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45" creationId="{D3849EC8-A185-9FEA-393D-8CB8F4C3C639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47" creationId="{94CE7C0E-8174-F00B-94EC-2F92D8699913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50" creationId="{5B744161-5F18-B2F9-5D8C-2C4F2714D0AF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51" creationId="{C0858BFC-50C4-CB44-4767-DB1BC255523C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52" creationId="{04778BE6-6EB1-04B6-ADD5-A988B675417E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69" creationId="{A23DFC4A-F68E-4ECC-8F65-8F17D55EC5F8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70" creationId="{347EB49B-D0FB-03A9-EFCE-5A02BE2903F5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72" creationId="{E3475651-73EA-67A2-1985-27F23DC4F632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75" creationId="{7DD43C25-9383-53E9-390F-AF005D41D79F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76" creationId="{D58E0B76-9B40-AE9A-B1FF-85EE41E31B40}"/>
          </ac:grpSpMkLst>
        </pc:grpChg>
        <pc:grpChg chg="mod">
          <ac:chgData name="Mariano Scazzariello" userId="5b4057c1-b251-4d2d-9a0d-a61cabc0beaf" providerId="ADAL" clId="{F4A9FF88-EB5A-495A-9227-BB62E55D3E32}" dt="2022-12-09T11:26:17.815" v="53" actId="1035"/>
          <ac:grpSpMkLst>
            <pc:docMk/>
            <pc:sldMk cId="2821898097" sldId="432"/>
            <ac:grpSpMk id="577" creationId="{063BA62E-8870-D50B-872C-44F2E11A0527}"/>
          </ac:grpSpMkLst>
        </pc:grpChg>
        <pc:grpChg chg="add del mod">
          <ac:chgData name="Mariano Scazzariello" userId="5b4057c1-b251-4d2d-9a0d-a61cabc0beaf" providerId="ADAL" clId="{F4A9FF88-EB5A-495A-9227-BB62E55D3E32}" dt="2022-12-09T11:36:55.728" v="172" actId="478"/>
          <ac:grpSpMkLst>
            <pc:docMk/>
            <pc:sldMk cId="2821898097" sldId="432"/>
            <ac:grpSpMk id="599" creationId="{8D200520-FE87-AA81-AD9C-B7CB8CB6BD37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600" creationId="{75B7710F-1DB4-C549-A432-234EA9BDC653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602" creationId="{D3ECD1CD-C769-DE8B-5F8B-4C8D5063B96E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605" creationId="{EBA2B546-5308-637F-573A-8449ECECF9E7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606" creationId="{64F18E86-3ED9-081F-463B-501125192043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607" creationId="{EE448C0A-723E-87C6-C1E2-4A642EE65C2A}"/>
          </ac:grpSpMkLst>
        </pc:grpChg>
        <pc:grpChg chg="mod">
          <ac:chgData name="Mariano Scazzariello" userId="5b4057c1-b251-4d2d-9a0d-a61cabc0beaf" providerId="ADAL" clId="{F4A9FF88-EB5A-495A-9227-BB62E55D3E32}" dt="2022-12-09T11:36:51.684" v="171" actId="571"/>
          <ac:grpSpMkLst>
            <pc:docMk/>
            <pc:sldMk cId="2821898097" sldId="432"/>
            <ac:grpSpMk id="611" creationId="{7215967A-5E82-5956-EF12-99A323A6D29D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617" creationId="{AD859843-CC97-3C61-6A0D-69CE42191462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621" creationId="{783FDDF0-A897-328B-5BAD-65D54528E76F}"/>
          </ac:grpSpMkLst>
        </pc:grpChg>
        <pc:grpChg chg="mod">
          <ac:chgData name="Mariano Scazzariello" userId="5b4057c1-b251-4d2d-9a0d-a61cabc0beaf" providerId="ADAL" clId="{F4A9FF88-EB5A-495A-9227-BB62E55D3E32}" dt="2022-12-09T11:37:23.232" v="175" actId="1076"/>
          <ac:grpSpMkLst>
            <pc:docMk/>
            <pc:sldMk cId="2821898097" sldId="432"/>
            <ac:grpSpMk id="625" creationId="{03C1F2D0-2E81-3EA8-BE9A-54E56733A919}"/>
          </ac:grpSpMkLst>
        </pc:grpChg>
        <pc:grpChg chg="del">
          <ac:chgData name="Mariano Scazzariello" userId="5b4057c1-b251-4d2d-9a0d-a61cabc0beaf" providerId="ADAL" clId="{F4A9FF88-EB5A-495A-9227-BB62E55D3E32}" dt="2022-12-09T11:24:14.583" v="21" actId="478"/>
          <ac:grpSpMkLst>
            <pc:docMk/>
            <pc:sldMk cId="2821898097" sldId="432"/>
            <ac:grpSpMk id="629" creationId="{00E994B0-38F3-6138-8FEE-33BC31DF12F4}"/>
          </ac:grpSpMkLst>
        </pc:grpChg>
        <pc:grpChg chg="del">
          <ac:chgData name="Mariano Scazzariello" userId="5b4057c1-b251-4d2d-9a0d-a61cabc0beaf" providerId="ADAL" clId="{F4A9FF88-EB5A-495A-9227-BB62E55D3E32}" dt="2022-12-09T11:24:14.583" v="21" actId="478"/>
          <ac:grpSpMkLst>
            <pc:docMk/>
            <pc:sldMk cId="2821898097" sldId="432"/>
            <ac:grpSpMk id="633" creationId="{8B0A4A45-B088-9B99-0DE8-2E250652D9E9}"/>
          </ac:grpSpMkLst>
        </pc:grpChg>
        <pc:grpChg chg="del">
          <ac:chgData name="Mariano Scazzariello" userId="5b4057c1-b251-4d2d-9a0d-a61cabc0beaf" providerId="ADAL" clId="{F4A9FF88-EB5A-495A-9227-BB62E55D3E32}" dt="2022-12-09T11:24:14.583" v="21" actId="478"/>
          <ac:grpSpMkLst>
            <pc:docMk/>
            <pc:sldMk cId="2821898097" sldId="432"/>
            <ac:grpSpMk id="637" creationId="{D0BAFBB0-2474-80E7-AF7D-69A4C1DB7984}"/>
          </ac:grpSpMkLst>
        </pc:grpChg>
        <pc:grpChg chg="del">
          <ac:chgData name="Mariano Scazzariello" userId="5b4057c1-b251-4d2d-9a0d-a61cabc0beaf" providerId="ADAL" clId="{F4A9FF88-EB5A-495A-9227-BB62E55D3E32}" dt="2022-12-09T11:24:16.191" v="22" actId="478"/>
          <ac:grpSpMkLst>
            <pc:docMk/>
            <pc:sldMk cId="2821898097" sldId="432"/>
            <ac:grpSpMk id="641" creationId="{9B49F2C4-B6F0-E0CE-1673-9EF51B884A3E}"/>
          </ac:grpSpMkLst>
        </pc:grpChg>
        <pc:cxnChg chg="mod">
          <ac:chgData name="Mariano Scazzariello" userId="5b4057c1-b251-4d2d-9a0d-a61cabc0beaf" providerId="ADAL" clId="{F4A9FF88-EB5A-495A-9227-BB62E55D3E32}" dt="2022-12-09T11:31:25.845" v="118" actId="692"/>
          <ac:cxnSpMkLst>
            <pc:docMk/>
            <pc:sldMk cId="2821898097" sldId="432"/>
            <ac:cxnSpMk id="15" creationId="{BE767603-537D-CA00-2B02-856BCA293FE2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16" creationId="{4E26D0CE-573B-9963-B365-E4D830E83BA2}"/>
          </ac:cxnSpMkLst>
        </pc:cxnChg>
        <pc:cxnChg chg="mod">
          <ac:chgData name="Mariano Scazzariello" userId="5b4057c1-b251-4d2d-9a0d-a61cabc0beaf" providerId="ADAL" clId="{F4A9FF88-EB5A-495A-9227-BB62E55D3E32}" dt="2022-12-09T11:31:25.845" v="118" actId="692"/>
          <ac:cxnSpMkLst>
            <pc:docMk/>
            <pc:sldMk cId="2821898097" sldId="432"/>
            <ac:cxnSpMk id="17" creationId="{77B0BD15-3F5C-3A6A-854B-6A969D9E6AFC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19" creationId="{DAEF3713-5B4E-9839-91B9-FEADBD403F56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24" creationId="{ED153B9B-2310-4143-BDD4-F46EF6E30536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25" creationId="{F16C2346-3188-1100-D5B1-EAF507DF3554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26" creationId="{F189DBB4-2480-14BE-560C-86E4B2D54ACF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27" creationId="{B28434CA-1651-F3B3-4A27-242A384D6E02}"/>
          </ac:cxnSpMkLst>
        </pc:cxnChg>
        <pc:cxnChg chg="mod">
          <ac:chgData name="Mariano Scazzariello" userId="5b4057c1-b251-4d2d-9a0d-a61cabc0beaf" providerId="ADAL" clId="{F4A9FF88-EB5A-495A-9227-BB62E55D3E32}" dt="2022-12-09T11:31:34.054" v="120" actId="692"/>
          <ac:cxnSpMkLst>
            <pc:docMk/>
            <pc:sldMk cId="2821898097" sldId="432"/>
            <ac:cxnSpMk id="28" creationId="{A02BA591-1CA9-AC3B-C491-57B4FAAA3B2A}"/>
          </ac:cxnSpMkLst>
        </pc:cxnChg>
        <pc:cxnChg chg="mod">
          <ac:chgData name="Mariano Scazzariello" userId="5b4057c1-b251-4d2d-9a0d-a61cabc0beaf" providerId="ADAL" clId="{F4A9FF88-EB5A-495A-9227-BB62E55D3E32}" dt="2022-12-09T11:31:34.054" v="120" actId="692"/>
          <ac:cxnSpMkLst>
            <pc:docMk/>
            <pc:sldMk cId="2821898097" sldId="432"/>
            <ac:cxnSpMk id="29" creationId="{29783F1E-0194-6CAD-DCED-D44EC6150291}"/>
          </ac:cxnSpMkLst>
        </pc:cxnChg>
        <pc:cxnChg chg="mod">
          <ac:chgData name="Mariano Scazzariello" userId="5b4057c1-b251-4d2d-9a0d-a61cabc0beaf" providerId="ADAL" clId="{F4A9FF88-EB5A-495A-9227-BB62E55D3E32}" dt="2022-12-09T11:31:34.054" v="120" actId="692"/>
          <ac:cxnSpMkLst>
            <pc:docMk/>
            <pc:sldMk cId="2821898097" sldId="432"/>
            <ac:cxnSpMk id="30" creationId="{8BF62981-E0E6-93B5-1963-153EDB5772D2}"/>
          </ac:cxnSpMkLst>
        </pc:cxnChg>
        <pc:cxnChg chg="mod">
          <ac:chgData name="Mariano Scazzariello" userId="5b4057c1-b251-4d2d-9a0d-a61cabc0beaf" providerId="ADAL" clId="{F4A9FF88-EB5A-495A-9227-BB62E55D3E32}" dt="2022-12-09T11:31:34.054" v="120" actId="692"/>
          <ac:cxnSpMkLst>
            <pc:docMk/>
            <pc:sldMk cId="2821898097" sldId="432"/>
            <ac:cxnSpMk id="31" creationId="{1AA979D0-F8F6-D87A-A54B-3A1F67CAEAE0}"/>
          </ac:cxnSpMkLst>
        </pc:cxnChg>
        <pc:cxnChg chg="mod">
          <ac:chgData name="Mariano Scazzariello" userId="5b4057c1-b251-4d2d-9a0d-a61cabc0beaf" providerId="ADAL" clId="{F4A9FF88-EB5A-495A-9227-BB62E55D3E32}" dt="2022-12-09T11:31:25.845" v="118" actId="692"/>
          <ac:cxnSpMkLst>
            <pc:docMk/>
            <pc:sldMk cId="2821898097" sldId="432"/>
            <ac:cxnSpMk id="41" creationId="{A134703C-8523-D0E0-3D7C-AA3E67F77300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42" creationId="{EE9AC837-35EA-FC03-E279-1506D1AF5D5D}"/>
          </ac:cxnSpMkLst>
        </pc:cxnChg>
        <pc:cxnChg chg="mod">
          <ac:chgData name="Mariano Scazzariello" userId="5b4057c1-b251-4d2d-9a0d-a61cabc0beaf" providerId="ADAL" clId="{F4A9FF88-EB5A-495A-9227-BB62E55D3E32}" dt="2022-12-09T11:31:25.845" v="118" actId="692"/>
          <ac:cxnSpMkLst>
            <pc:docMk/>
            <pc:sldMk cId="2821898097" sldId="432"/>
            <ac:cxnSpMk id="43" creationId="{109AE0BD-2587-0374-A015-5D1D36EAD416}"/>
          </ac:cxnSpMkLst>
        </pc:cxnChg>
        <pc:cxnChg chg="mod">
          <ac:chgData name="Mariano Scazzariello" userId="5b4057c1-b251-4d2d-9a0d-a61cabc0beaf" providerId="ADAL" clId="{F4A9FF88-EB5A-495A-9227-BB62E55D3E32}" dt="2022-12-09T11:37:23.232" v="175" actId="1076"/>
          <ac:cxnSpMkLst>
            <pc:docMk/>
            <pc:sldMk cId="2821898097" sldId="432"/>
            <ac:cxnSpMk id="44" creationId="{0E0B165A-89D3-401A-AA61-BF52481A9369}"/>
          </ac:cxnSpMkLst>
        </pc:cxnChg>
        <pc:cxnChg chg="add del mod">
          <ac:chgData name="Mariano Scazzariello" userId="5b4057c1-b251-4d2d-9a0d-a61cabc0beaf" providerId="ADAL" clId="{F4A9FF88-EB5A-495A-9227-BB62E55D3E32}" dt="2022-12-09T11:36:55.728" v="172" actId="478"/>
          <ac:cxnSpMkLst>
            <pc:docMk/>
            <pc:sldMk cId="2821898097" sldId="432"/>
            <ac:cxnSpMk id="93" creationId="{F19BB0A6-B78F-CBAC-3E0C-1618CE0F3555}"/>
          </ac:cxnSpMkLst>
        </pc:cxnChg>
        <pc:cxnChg chg="add del mod">
          <ac:chgData name="Mariano Scazzariello" userId="5b4057c1-b251-4d2d-9a0d-a61cabc0beaf" providerId="ADAL" clId="{F4A9FF88-EB5A-495A-9227-BB62E55D3E32}" dt="2022-12-09T11:36:55.728" v="172" actId="478"/>
          <ac:cxnSpMkLst>
            <pc:docMk/>
            <pc:sldMk cId="2821898097" sldId="432"/>
            <ac:cxnSpMk id="94" creationId="{766A6FE1-C6C0-9861-A7FD-19E139A2FEF1}"/>
          </ac:cxnSpMkLst>
        </pc:cxnChg>
        <pc:cxnChg chg="add del mod">
          <ac:chgData name="Mariano Scazzariello" userId="5b4057c1-b251-4d2d-9a0d-a61cabc0beaf" providerId="ADAL" clId="{F4A9FF88-EB5A-495A-9227-BB62E55D3E32}" dt="2022-12-09T11:36:55.728" v="172" actId="478"/>
          <ac:cxnSpMkLst>
            <pc:docMk/>
            <pc:sldMk cId="2821898097" sldId="432"/>
            <ac:cxnSpMk id="95" creationId="{2E95E7B8-0C55-73AF-4F86-C7FB835BB3D6}"/>
          </ac:cxnSpMkLst>
        </pc:cxnChg>
        <pc:cxnChg chg="add del mod">
          <ac:chgData name="Mariano Scazzariello" userId="5b4057c1-b251-4d2d-9a0d-a61cabc0beaf" providerId="ADAL" clId="{F4A9FF88-EB5A-495A-9227-BB62E55D3E32}" dt="2022-12-09T11:36:55.728" v="172" actId="478"/>
          <ac:cxnSpMkLst>
            <pc:docMk/>
            <pc:sldMk cId="2821898097" sldId="432"/>
            <ac:cxnSpMk id="96" creationId="{D8DC0131-A93D-3ACB-8ED0-3F5E8784C035}"/>
          </ac:cxnSpMkLst>
        </pc:cxnChg>
      </pc:sldChg>
      <pc:sldChg chg="del mod modShow">
        <pc:chgData name="Mariano Scazzariello" userId="5b4057c1-b251-4d2d-9a0d-a61cabc0beaf" providerId="ADAL" clId="{F4A9FF88-EB5A-495A-9227-BB62E55D3E32}" dt="2022-12-09T14:12:29.854" v="705" actId="47"/>
        <pc:sldMkLst>
          <pc:docMk/>
          <pc:sldMk cId="2001213144" sldId="433"/>
        </pc:sldMkLst>
      </pc:sldChg>
      <pc:sldChg chg="del mod modShow">
        <pc:chgData name="Mariano Scazzariello" userId="5b4057c1-b251-4d2d-9a0d-a61cabc0beaf" providerId="ADAL" clId="{F4A9FF88-EB5A-495A-9227-BB62E55D3E32}" dt="2022-12-09T14:12:28.954" v="704" actId="47"/>
        <pc:sldMkLst>
          <pc:docMk/>
          <pc:sldMk cId="3801333057" sldId="434"/>
        </pc:sldMkLst>
      </pc:sldChg>
      <pc:sldChg chg="del mod modShow">
        <pc:chgData name="Mariano Scazzariello" userId="5b4057c1-b251-4d2d-9a0d-a61cabc0beaf" providerId="ADAL" clId="{F4A9FF88-EB5A-495A-9227-BB62E55D3E32}" dt="2022-12-09T14:12:30.281" v="706" actId="47"/>
        <pc:sldMkLst>
          <pc:docMk/>
          <pc:sldMk cId="1264234433" sldId="435"/>
        </pc:sldMkLst>
      </pc:sldChg>
      <pc:sldChg chg="modSp mod">
        <pc:chgData name="Mariano Scazzariello" userId="5b4057c1-b251-4d2d-9a0d-a61cabc0beaf" providerId="ADAL" clId="{F4A9FF88-EB5A-495A-9227-BB62E55D3E32}" dt="2022-12-09T13:52:00.929" v="460" actId="2711"/>
        <pc:sldMkLst>
          <pc:docMk/>
          <pc:sldMk cId="2321013211" sldId="436"/>
        </pc:sldMkLst>
        <pc:spChg chg="mod">
          <ac:chgData name="Mariano Scazzariello" userId="5b4057c1-b251-4d2d-9a0d-a61cabc0beaf" providerId="ADAL" clId="{F4A9FF88-EB5A-495A-9227-BB62E55D3E32}" dt="2022-12-09T13:52:00.929" v="460" actId="2711"/>
          <ac:spMkLst>
            <pc:docMk/>
            <pc:sldMk cId="2321013211" sldId="436"/>
            <ac:spMk id="2" creationId="{A640CD76-3182-73C2-43E4-429E35D98D8B}"/>
          </ac:spMkLst>
        </pc:spChg>
        <pc:picChg chg="mod">
          <ac:chgData name="Mariano Scazzariello" userId="5b4057c1-b251-4d2d-9a0d-a61cabc0beaf" providerId="ADAL" clId="{F4A9FF88-EB5A-495A-9227-BB62E55D3E32}" dt="2022-12-09T13:51:36.562" v="433" actId="1076"/>
          <ac:picMkLst>
            <pc:docMk/>
            <pc:sldMk cId="2321013211" sldId="436"/>
            <ac:picMk id="5" creationId="{4F33D5E9-AABD-E703-3E3C-10E5CE1A102E}"/>
          </ac:picMkLst>
        </pc:picChg>
      </pc:sldChg>
      <pc:sldChg chg="modSp mod">
        <pc:chgData name="Mariano Scazzariello" userId="5b4057c1-b251-4d2d-9a0d-a61cabc0beaf" providerId="ADAL" clId="{F4A9FF88-EB5A-495A-9227-BB62E55D3E32}" dt="2022-12-09T14:13:23.606" v="709" actId="20577"/>
        <pc:sldMkLst>
          <pc:docMk/>
          <pc:sldMk cId="891085262" sldId="437"/>
        </pc:sldMkLst>
        <pc:spChg chg="mod">
          <ac:chgData name="Mariano Scazzariello" userId="5b4057c1-b251-4d2d-9a0d-a61cabc0beaf" providerId="ADAL" clId="{F4A9FF88-EB5A-495A-9227-BB62E55D3E32}" dt="2022-12-09T13:49:54.737" v="385"/>
          <ac:spMkLst>
            <pc:docMk/>
            <pc:sldMk cId="891085262" sldId="437"/>
            <ac:spMk id="2" creationId="{A640CD76-3182-73C2-43E4-429E35D98D8B}"/>
          </ac:spMkLst>
        </pc:spChg>
        <pc:spChg chg="mod">
          <ac:chgData name="Mariano Scazzariello" userId="5b4057c1-b251-4d2d-9a0d-a61cabc0beaf" providerId="ADAL" clId="{F4A9FF88-EB5A-495A-9227-BB62E55D3E32}" dt="2022-12-09T14:13:23.606" v="709" actId="20577"/>
          <ac:spMkLst>
            <pc:docMk/>
            <pc:sldMk cId="891085262" sldId="437"/>
            <ac:spMk id="6" creationId="{B1866826-9D82-14E0-AFC3-8F1319027716}"/>
          </ac:spMkLst>
        </pc:spChg>
      </pc:sldChg>
      <pc:sldChg chg="addSp delSp modSp mod modAnim">
        <pc:chgData name="Mariano Scazzariello" userId="5b4057c1-b251-4d2d-9a0d-a61cabc0beaf" providerId="ADAL" clId="{F4A9FF88-EB5A-495A-9227-BB62E55D3E32}" dt="2022-12-14T16:23:01.139" v="1464"/>
        <pc:sldMkLst>
          <pc:docMk/>
          <pc:sldMk cId="2602847664" sldId="438"/>
        </pc:sldMkLst>
        <pc:spChg chg="add mod">
          <ac:chgData name="Mariano Scazzariello" userId="5b4057c1-b251-4d2d-9a0d-a61cabc0beaf" providerId="ADAL" clId="{F4A9FF88-EB5A-495A-9227-BB62E55D3E32}" dt="2022-12-14T16:23:01.139" v="1464"/>
          <ac:spMkLst>
            <pc:docMk/>
            <pc:sldMk cId="2602847664" sldId="438"/>
            <ac:spMk id="3" creationId="{E22056FA-EB68-2D5C-D132-3E7BBAF3AACA}"/>
          </ac:spMkLst>
        </pc:spChg>
        <pc:spChg chg="add mod">
          <ac:chgData name="Mariano Scazzariello" userId="5b4057c1-b251-4d2d-9a0d-a61cabc0beaf" providerId="ADAL" clId="{F4A9FF88-EB5A-495A-9227-BB62E55D3E32}" dt="2022-12-14T16:23:01.139" v="1464"/>
          <ac:spMkLst>
            <pc:docMk/>
            <pc:sldMk cId="2602847664" sldId="438"/>
            <ac:spMk id="4" creationId="{1A50A722-A12D-7F07-C02A-B5177A2C9DB3}"/>
          </ac:spMkLst>
        </pc:spChg>
        <pc:spChg chg="del">
          <ac:chgData name="Mariano Scazzariello" userId="5b4057c1-b251-4d2d-9a0d-a61cabc0beaf" providerId="ADAL" clId="{F4A9FF88-EB5A-495A-9227-BB62E55D3E32}" dt="2022-12-14T16:23:00.878" v="1463" actId="478"/>
          <ac:spMkLst>
            <pc:docMk/>
            <pc:sldMk cId="2602847664" sldId="438"/>
            <ac:spMk id="36" creationId="{BB37A29E-EA58-A367-21F5-F26D8274D126}"/>
          </ac:spMkLst>
        </pc:spChg>
        <pc:spChg chg="del">
          <ac:chgData name="Mariano Scazzariello" userId="5b4057c1-b251-4d2d-9a0d-a61cabc0beaf" providerId="ADAL" clId="{F4A9FF88-EB5A-495A-9227-BB62E55D3E32}" dt="2022-12-14T16:23:00.878" v="1463" actId="478"/>
          <ac:spMkLst>
            <pc:docMk/>
            <pc:sldMk cId="2602847664" sldId="438"/>
            <ac:spMk id="37" creationId="{13B0359A-9B86-6778-A8F1-1EF02DD1BE41}"/>
          </ac:spMkLst>
        </pc:spChg>
      </pc:sldChg>
      <pc:sldChg chg="addSp delSp modSp add mod">
        <pc:chgData name="Mariano Scazzariello" userId="5b4057c1-b251-4d2d-9a0d-a61cabc0beaf" providerId="ADAL" clId="{F4A9FF88-EB5A-495A-9227-BB62E55D3E32}" dt="2022-12-09T14:23:29.542" v="948" actId="20577"/>
        <pc:sldMkLst>
          <pc:docMk/>
          <pc:sldMk cId="3174424880" sldId="439"/>
        </pc:sldMkLst>
        <pc:spChg chg="add del">
          <ac:chgData name="Mariano Scazzariello" userId="5b4057c1-b251-4d2d-9a0d-a61cabc0beaf" providerId="ADAL" clId="{F4A9FF88-EB5A-495A-9227-BB62E55D3E32}" dt="2022-12-09T14:17:02.567" v="803" actId="478"/>
          <ac:spMkLst>
            <pc:docMk/>
            <pc:sldMk cId="3174424880" sldId="439"/>
            <ac:spMk id="2" creationId="{2E45835C-AC7D-9DBA-D419-8DE479DB083E}"/>
          </ac:spMkLst>
        </pc:spChg>
        <pc:spChg chg="add del mod">
          <ac:chgData name="Mariano Scazzariello" userId="5b4057c1-b251-4d2d-9a0d-a61cabc0beaf" providerId="ADAL" clId="{F4A9FF88-EB5A-495A-9227-BB62E55D3E32}" dt="2022-12-09T14:17:04.926" v="804" actId="478"/>
          <ac:spMkLst>
            <pc:docMk/>
            <pc:sldMk cId="3174424880" sldId="439"/>
            <ac:spMk id="3" creationId="{8F1ADDA1-50A5-9121-8464-1B689712BF43}"/>
          </ac:spMkLst>
        </pc:spChg>
        <pc:spChg chg="add del">
          <ac:chgData name="Mariano Scazzariello" userId="5b4057c1-b251-4d2d-9a0d-a61cabc0beaf" providerId="ADAL" clId="{F4A9FF88-EB5A-495A-9227-BB62E55D3E32}" dt="2022-12-09T14:17:07.274" v="806"/>
          <ac:spMkLst>
            <pc:docMk/>
            <pc:sldMk cId="3174424880" sldId="439"/>
            <ac:spMk id="4" creationId="{C528D895-2AAB-B8EF-D046-FABFC9539D77}"/>
          </ac:spMkLst>
        </pc:spChg>
        <pc:spChg chg="add del mod">
          <ac:chgData name="Mariano Scazzariello" userId="5b4057c1-b251-4d2d-9a0d-a61cabc0beaf" providerId="ADAL" clId="{F4A9FF88-EB5A-495A-9227-BB62E55D3E32}" dt="2022-12-09T14:17:11.283" v="809" actId="478"/>
          <ac:spMkLst>
            <pc:docMk/>
            <pc:sldMk cId="3174424880" sldId="439"/>
            <ac:spMk id="5" creationId="{8A6C9E9B-D71C-D46D-C6AB-A13993486E48}"/>
          </ac:spMkLst>
        </pc:spChg>
        <pc:spChg chg="add del mod">
          <ac:chgData name="Mariano Scazzariello" userId="5b4057c1-b251-4d2d-9a0d-a61cabc0beaf" providerId="ADAL" clId="{F4A9FF88-EB5A-495A-9227-BB62E55D3E32}" dt="2022-12-09T14:20:12.211" v="827" actId="478"/>
          <ac:spMkLst>
            <pc:docMk/>
            <pc:sldMk cId="3174424880" sldId="439"/>
            <ac:spMk id="6" creationId="{D1D130D9-9DCB-9337-0907-88427CBA4796}"/>
          </ac:spMkLst>
        </pc:spChg>
        <pc:spChg chg="mod">
          <ac:chgData name="Mariano Scazzariello" userId="5b4057c1-b251-4d2d-9a0d-a61cabc0beaf" providerId="ADAL" clId="{F4A9FF88-EB5A-495A-9227-BB62E55D3E32}" dt="2022-12-09T14:23:29.542" v="948" actId="20577"/>
          <ac:spMkLst>
            <pc:docMk/>
            <pc:sldMk cId="3174424880" sldId="439"/>
            <ac:spMk id="165891" creationId="{CC408393-80F8-E891-39E3-7C45FB3EC434}"/>
          </ac:spMkLst>
        </pc:spChg>
      </pc:sldChg>
      <pc:sldChg chg="del mod modShow">
        <pc:chgData name="Mariano Scazzariello" userId="5b4057c1-b251-4d2d-9a0d-a61cabc0beaf" providerId="ADAL" clId="{F4A9FF88-EB5A-495A-9227-BB62E55D3E32}" dt="2022-12-09T14:12:24.188" v="703" actId="47"/>
        <pc:sldMkLst>
          <pc:docMk/>
          <pc:sldMk cId="959850857" sldId="44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12/15/2022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12/15/2022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/>
              <a:t>data centers’ </a:t>
            </a:r>
            <a:r>
              <a:rPr lang="it-IT" altLang="it-IT" sz="5400" err="1"/>
              <a:t>architecture</a:t>
            </a:r>
            <a:r>
              <a:rPr lang="it-IT" altLang="it-IT" sz="5400"/>
              <a:t> and </a:t>
            </a:r>
            <a:r>
              <a:rPr lang="it-IT" altLang="it-IT" sz="5400" err="1"/>
              <a:t>routing</a:t>
            </a:r>
            <a:endParaRPr lang="it-IT" altLang="it-IT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92943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Multipath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Fat-Trees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BGP, VXLAN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2321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IPs of servers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addresses of s1 and s2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addresses of vtep1 and vtep2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PING packet encapsulated in VXLAN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UDP Header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Header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ICMP Packet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MAC 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IP Layer</a:t>
            </a:r>
          </a:p>
        </p:txBody>
      </p: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39" grpId="0" animBg="1"/>
      <p:bldP spid="39" grpId="1" animBg="1"/>
      <p:bldP spid="42" grpId="0" animBg="1"/>
      <p:bldP spid="42" grpId="1" animBg="1"/>
      <p:bldP spid="6" grpId="0" animBg="1"/>
      <p:bldP spid="6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putting together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containers or VMs of different tenants</a:t>
            </a:r>
          </a:p>
          <a:p>
            <a:r>
              <a:rPr lang="en-GB" altLang="it-IT"/>
              <a:t>where is the VTEP?</a:t>
            </a:r>
          </a:p>
          <a:p>
            <a:r>
              <a:rPr lang="en-GB" altLang="it-IT"/>
              <a:t>the Leaf-server links</a:t>
            </a:r>
          </a:p>
          <a:p>
            <a:r>
              <a:rPr lang="en-GB" altLang="it-IT"/>
              <a:t>inside the servers</a:t>
            </a:r>
          </a:p>
          <a:p>
            <a:r>
              <a:rPr lang="en-GB" altLang="it-IT"/>
              <a:t>dual attached servers</a:t>
            </a:r>
          </a:p>
          <a:p>
            <a:r>
              <a:rPr lang="en-GB" altLang="it-IT"/>
              <a:t>one week later</a:t>
            </a:r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 in the </a:t>
            </a:r>
            <a:r>
              <a:rPr lang="it-IT" altLang="it-IT" err="1"/>
              <a:t>fabric</a:t>
            </a:r>
            <a:r>
              <a:rPr lang="it-IT" altLang="it-IT"/>
              <a:t> – </a:t>
            </a:r>
            <a:r>
              <a:rPr lang="it-IT" altLang="it-IT" err="1"/>
              <a:t>recap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containers or </a:t>
            </a:r>
            <a:r>
              <a:rPr lang="it-IT" altLang="it-IT" err="1"/>
              <a:t>VMs</a:t>
            </a:r>
            <a:r>
              <a:rPr lang="it-IT" altLang="it-IT"/>
              <a:t> of </a:t>
            </a:r>
            <a:r>
              <a:rPr lang="it-IT" altLang="it-IT" err="1"/>
              <a:t>different</a:t>
            </a:r>
            <a:r>
              <a:rPr lang="it-IT" altLang="it-IT"/>
              <a:t> </a:t>
            </a:r>
            <a:r>
              <a:rPr lang="it-IT" altLang="it-IT" err="1"/>
              <a:t>tenants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EVPN-BGP –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 must be unaware of the </a:t>
            </a:r>
            <a:r>
              <a:rPr lang="en-GB" err="1"/>
              <a:t>tunneling</a:t>
            </a:r>
            <a:endParaRPr lang="en-GB"/>
          </a:p>
          <a:p>
            <a:r>
              <a:rPr lang="en-GB"/>
              <a:t>different choices for the positioning of the VTEP</a:t>
            </a:r>
          </a:p>
          <a:p>
            <a:pPr lvl="1"/>
            <a:r>
              <a:rPr lang="en-GB"/>
              <a:t>in each server</a:t>
            </a:r>
          </a:p>
          <a:p>
            <a:pPr lvl="2"/>
            <a:r>
              <a:rPr lang="en-GB"/>
              <a:t>the server should have a BGP peering for enabling EVPN-BGP</a:t>
            </a:r>
          </a:p>
          <a:p>
            <a:pPr lvl="2"/>
            <a:r>
              <a:rPr lang="en-GB"/>
              <a:t>the server CPU would be used to route packets</a:t>
            </a:r>
          </a:p>
          <a:p>
            <a:pPr lvl="1"/>
            <a:r>
              <a:rPr lang="en-GB" u="sng"/>
              <a:t>in each Leaf</a:t>
            </a:r>
          </a:p>
          <a:p>
            <a:pPr lvl="2"/>
            <a:r>
              <a:rPr lang="en-GB"/>
              <a:t>the Leaf already has a BGP peering</a:t>
            </a:r>
          </a:p>
          <a:p>
            <a:pPr lvl="2"/>
            <a:r>
              <a:rPr lang="en-GB"/>
              <a:t>the Leaf is a router, so it has dedicated routing hardware</a:t>
            </a:r>
          </a:p>
          <a:p>
            <a:pPr lvl="2"/>
            <a:r>
              <a:rPr lang="en-GB"/>
              <a:t>additional encapsulation is required between Leaves and servers</a:t>
            </a:r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VLAN is used</a:t>
            </a:r>
          </a:p>
          <a:p>
            <a:r>
              <a:rPr lang="en-GB"/>
              <a:t>mapping between VNIs and VLAN IDs</a:t>
            </a:r>
          </a:p>
          <a:p>
            <a:pPr lvl="1"/>
            <a:r>
              <a:rPr lang="en-GB"/>
              <a:t>tenants are unaware of the mapping</a:t>
            </a:r>
          </a:p>
          <a:p>
            <a:r>
              <a:rPr lang="en-GB"/>
              <a:t>Leaves decapsulate VXLAN packets and encapsulate them into VLAN frames, according to the mapping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server uses the VLAN IDs to forward packets to the correct containers/VMs</a:t>
            </a:r>
          </a:p>
          <a:p>
            <a:r>
              <a:rPr lang="en-GB"/>
              <a:t>the server </a:t>
            </a:r>
            <a:r>
              <a:rPr lang="en-GB" err="1"/>
              <a:t>untags</a:t>
            </a:r>
            <a:r>
              <a:rPr lang="en-GB"/>
              <a:t> the packets so that the containers/VMs are unaware of the VLANs</a:t>
            </a:r>
          </a:p>
          <a:p>
            <a:pPr lvl="1"/>
            <a:r>
              <a:rPr lang="en-GB"/>
              <a:t>containers/VMs of the same tenant shares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deploying VXLAN</a:t>
            </a:r>
            <a:endParaRPr lang="en-US" alt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148075" y="2032885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237433" y="3356324"/>
            <a:ext cx="1784068" cy="1404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last </a:t>
            </a:r>
            <a:r>
              <a:rPr lang="it-IT" err="1"/>
              <a:t>problem</a:t>
            </a:r>
            <a:r>
              <a:rPr lang="it-IT"/>
              <a:t> to </a:t>
            </a:r>
            <a:r>
              <a:rPr lang="it-IT" err="1"/>
              <a:t>overcome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if a Leaf-server link breaks down, the server is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Leaf breaks, all the servers connected to that Leaf are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maintenance needs to be done on a Leaf, all the servers connected to that Leaf are temporarily severed off the data </a:t>
            </a:r>
            <a:r>
              <a:rPr lang="en-GB" err="1"/>
              <a:t>center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/>
              <a:t>aggregates multiple NICs into a single virtual interface</a:t>
            </a:r>
          </a:p>
          <a:p>
            <a:r>
              <a:rPr lang="en-GB"/>
              <a:t>Layer-2 technology</a:t>
            </a:r>
          </a:p>
          <a:p>
            <a:r>
              <a:rPr lang="en-GB"/>
              <a:t>different policies are possible</a:t>
            </a:r>
          </a:p>
          <a:p>
            <a:pPr lvl="1"/>
            <a:r>
              <a:rPr lang="en-GB"/>
              <a:t>active-backup</a:t>
            </a:r>
          </a:p>
          <a:p>
            <a:pPr lvl="1"/>
            <a:r>
              <a:rPr lang="en-GB"/>
              <a:t>active-active	</a:t>
            </a:r>
          </a:p>
          <a:p>
            <a:pPr lvl="2"/>
            <a:r>
              <a:rPr lang="en-GB"/>
              <a:t>round-robin</a:t>
            </a:r>
          </a:p>
          <a:p>
            <a:pPr lvl="2"/>
            <a:r>
              <a:rPr lang="en-GB" err="1"/>
              <a:t>broadcase</a:t>
            </a:r>
            <a:endParaRPr lang="en-GB"/>
          </a:p>
          <a:p>
            <a:pPr lvl="2"/>
            <a:r>
              <a:rPr lang="en-GB"/>
              <a:t>balance-</a:t>
            </a:r>
            <a:r>
              <a:rPr lang="en-GB" err="1"/>
              <a:t>xor</a:t>
            </a:r>
            <a:endParaRPr lang="en-GB"/>
          </a:p>
          <a:p>
            <a:pPr lvl="2"/>
            <a:r>
              <a:rPr lang="en-GB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week later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686572" y="3156704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1775930" y="4480143"/>
            <a:ext cx="2245571" cy="281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‘18] </a:t>
            </a:r>
            <a:r>
              <a:rPr lang="en-US" altLang="it-IT" sz="2400" err="1"/>
              <a:t>Dutt</a:t>
            </a:r>
            <a:r>
              <a:rPr lang="en-US" altLang="it-IT" sz="240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it-IT" altLang="it-IT" sz="2400" err="1"/>
              <a:t>Bernat</a:t>
            </a:r>
            <a:r>
              <a:rPr lang="it-IT" altLang="it-IT" sz="2400"/>
              <a:t>, </a:t>
            </a:r>
            <a:r>
              <a:rPr lang="en-US" altLang="it-IT" sz="2400"/>
              <a:t>“VXLAN: BGP EVPN with FRR“, </a:t>
            </a:r>
            <a:r>
              <a:rPr lang="en-US" altLang="it-IT" sz="2400">
                <a:hlinkClick r:id="rId2"/>
              </a:rPr>
              <a:t>https://vincent.bernat.ch/en/blog/2017-vxlan-bgp-evpn</a:t>
            </a:r>
            <a:endParaRPr lang="en-US" altLang="it-IT" sz="2400"/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en-US" altLang="it-IT" sz="2400" err="1"/>
              <a:t>Bernat</a:t>
            </a:r>
            <a:r>
              <a:rPr lang="en-US" altLang="it-IT" sz="2400"/>
              <a:t>, “VXLAN &amp; Linux”, </a:t>
            </a:r>
            <a:r>
              <a:rPr lang="en-US" altLang="it-IT" sz="2400">
                <a:hlinkClick r:id="rId3"/>
              </a:rPr>
              <a:t>https://vincent.bernat.ch/en/blog/2017-vxlan-linux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RFC-7432</a:t>
            </a:r>
            <a:r>
              <a:rPr lang="it-IT" altLang="it-IT" sz="2400"/>
              <a:t>] </a:t>
            </a:r>
            <a:r>
              <a:rPr lang="sv-SE" altLang="it-IT" sz="2400"/>
              <a:t>Sajassi, Aggarwal, Bitar, Isaac, Uttaro, Drake, 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/>
              <a:t>” Internet Engineering Task Force (IETF) Request for Comments: 7432 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RFC-8365</a:t>
            </a:r>
            <a:r>
              <a:rPr lang="it-IT" altLang="it-IT" sz="2400"/>
              <a:t>] </a:t>
            </a:r>
            <a:r>
              <a:rPr lang="it-IT" altLang="it-IT" sz="2400" err="1"/>
              <a:t>Sajassi</a:t>
            </a:r>
            <a:r>
              <a:rPr lang="it-IT" altLang="it-IT" sz="2400"/>
              <a:t>, Drake, </a:t>
            </a:r>
            <a:r>
              <a:rPr lang="it-IT" altLang="it-IT" sz="2400" err="1"/>
              <a:t>Bitar</a:t>
            </a:r>
            <a:r>
              <a:rPr lang="it-IT" altLang="it-IT" sz="2400"/>
              <a:t>, </a:t>
            </a:r>
            <a:r>
              <a:rPr lang="it-IT" altLang="it-IT" sz="2400" err="1"/>
              <a:t>Shekhar</a:t>
            </a:r>
            <a:r>
              <a:rPr lang="it-IT" altLang="it-IT" sz="2400"/>
              <a:t>, </a:t>
            </a:r>
            <a:r>
              <a:rPr lang="it-IT" altLang="it-IT" sz="2400" err="1"/>
              <a:t>Uttaro</a:t>
            </a:r>
            <a:r>
              <a:rPr lang="it-IT" altLang="it-IT" sz="2400"/>
              <a:t>, </a:t>
            </a:r>
            <a:r>
              <a:rPr lang="it-IT" altLang="it-IT" sz="2400" err="1"/>
              <a:t>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/>
              <a:t>” Internet Engineering Task Force (IETF) Request for Comments: 8365 </a:t>
            </a:r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links are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each link in the fabric is at least at 100Gb/s</a:t>
            </a:r>
          </a:p>
          <a:p>
            <a:r>
              <a:rPr lang="en-GB"/>
              <a:t>each switch is at least of 64 ports</a:t>
            </a:r>
          </a:p>
          <a:p>
            <a:r>
              <a:rPr lang="en-GB"/>
              <a:t>about 5,000 switches/routers</a:t>
            </a:r>
          </a:p>
          <a:p>
            <a:r>
              <a:rPr lang="en-GB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/>
              <a:t>Spine</a:t>
            </a:r>
            <a:endParaRPr lang="en-US" altLang="it-IT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number of links between a ToF node and a PoD</a:t>
            </a:r>
          </a:p>
          <a:p>
            <a:r>
              <a:rPr lang="en-IT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routing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why routing and not switching?</a:t>
            </a:r>
          </a:p>
          <a:p>
            <a:r>
              <a:rPr lang="en-GB" altLang="it-IT"/>
              <a:t>the choice of the routing protocols</a:t>
            </a:r>
          </a:p>
          <a:p>
            <a:r>
              <a:rPr lang="en-GB" altLang="it-IT"/>
              <a:t>why using BGP in Fat-Tree data </a:t>
            </a:r>
            <a:r>
              <a:rPr lang="en-GB" altLang="it-IT" err="1"/>
              <a:t>centers</a:t>
            </a:r>
            <a:r>
              <a:rPr lang="en-GB" altLang="it-IT"/>
              <a:t>?</a:t>
            </a:r>
          </a:p>
          <a:p>
            <a:r>
              <a:rPr lang="en-GB" altLang="it-IT"/>
              <a:t>inter-domain routing VS data </a:t>
            </a:r>
            <a:r>
              <a:rPr lang="en-GB" altLang="it-IT" err="1"/>
              <a:t>center</a:t>
            </a:r>
            <a:r>
              <a:rPr lang="en-GB" altLang="it-IT"/>
              <a:t> routing</a:t>
            </a:r>
          </a:p>
          <a:p>
            <a:r>
              <a:rPr lang="en-GB" altLang="it-IT"/>
              <a:t>BGP in the data </a:t>
            </a:r>
            <a:r>
              <a:rPr lang="en-GB" altLang="it-IT" err="1"/>
              <a:t>center</a:t>
            </a:r>
            <a:endParaRPr lang="en-GB" altLang="it-IT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routing</a:t>
            </a:r>
            <a:r>
              <a:rPr lang="it-IT" altLang="it-IT"/>
              <a:t> and </a:t>
            </a:r>
            <a:r>
              <a:rPr lang="it-IT" altLang="it-IT" err="1"/>
              <a:t>not</a:t>
            </a:r>
            <a:r>
              <a:rPr lang="it-IT" altLang="it-IT"/>
              <a:t> switching?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choosing a routing protocol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there</a:t>
            </a:r>
            <a:r>
              <a:rPr lang="it-IT"/>
              <a:t> are </a:t>
            </a:r>
            <a:r>
              <a:rPr lang="it-IT" err="1"/>
              <a:t>many</a:t>
            </a:r>
            <a:r>
              <a:rPr lang="it-IT"/>
              <a:t> </a:t>
            </a:r>
            <a:r>
              <a:rPr lang="it-IT" err="1"/>
              <a:t>possibilities</a:t>
            </a:r>
            <a:r>
              <a:rPr lang="it-IT"/>
              <a:t>, </a:t>
            </a:r>
            <a:r>
              <a:rPr lang="it-IT" err="1"/>
              <a:t>among</a:t>
            </a:r>
            <a:r>
              <a:rPr lang="it-IT"/>
              <a:t> </a:t>
            </a:r>
            <a:r>
              <a:rPr lang="it-IT" err="1"/>
              <a:t>them</a:t>
            </a:r>
            <a:endParaRPr lang="it-IT"/>
          </a:p>
          <a:p>
            <a:pPr lvl="1"/>
            <a:r>
              <a:rPr lang="it-IT"/>
              <a:t>a </a:t>
            </a:r>
            <a:r>
              <a:rPr lang="it-IT" err="1"/>
              <a:t>classical</a:t>
            </a:r>
            <a:r>
              <a:rPr lang="it-IT"/>
              <a:t> IGP </a:t>
            </a:r>
            <a:r>
              <a:rPr lang="it-IT" err="1"/>
              <a:t>protocol</a:t>
            </a:r>
            <a:r>
              <a:rPr lang="it-IT"/>
              <a:t> (e.g., OSPF, IS-IS)</a:t>
            </a:r>
          </a:p>
          <a:p>
            <a:pPr lvl="1"/>
            <a:r>
              <a:rPr lang="it-IT" u="sng"/>
              <a:t>BGP (</a:t>
            </a:r>
            <a:r>
              <a:rPr lang="it-IT" u="sng" err="1"/>
              <a:t>most</a:t>
            </a:r>
            <a:r>
              <a:rPr lang="it-IT" u="sng"/>
              <a:t> </a:t>
            </a:r>
            <a:r>
              <a:rPr lang="it-IT" u="sng" err="1"/>
              <a:t>used</a:t>
            </a:r>
            <a:r>
              <a:rPr lang="it-IT" u="sng"/>
              <a:t> in </a:t>
            </a:r>
            <a:r>
              <a:rPr lang="it-IT" u="sng" err="1"/>
              <a:t>Hyperscale</a:t>
            </a:r>
            <a:r>
              <a:rPr lang="it-IT" u="sng"/>
              <a:t> data centers)</a:t>
            </a:r>
          </a:p>
          <a:p>
            <a:pPr lvl="1"/>
            <a:r>
              <a:rPr lang="it-IT"/>
              <a:t>RIFT (Routing In </a:t>
            </a:r>
            <a:r>
              <a:rPr lang="it-IT" err="1"/>
              <a:t>Fat-Trees</a:t>
            </a:r>
            <a:r>
              <a:rPr lang="it-IT"/>
              <a:t>)</a:t>
            </a:r>
          </a:p>
          <a:p>
            <a:pPr lvl="2"/>
            <a:r>
              <a:rPr lang="it-IT"/>
              <a:t>Under </a:t>
            </a:r>
            <a:r>
              <a:rPr lang="it-IT" err="1"/>
              <a:t>standardization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IETF</a:t>
            </a:r>
          </a:p>
          <a:p>
            <a:pPr lvl="2"/>
            <a:r>
              <a:rPr lang="it-IT" err="1"/>
              <a:t>Designed</a:t>
            </a:r>
            <a:r>
              <a:rPr lang="it-IT"/>
              <a:t> for </a:t>
            </a:r>
            <a:r>
              <a:rPr lang="it-IT" err="1"/>
              <a:t>Fat-Trees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 err="1"/>
              <a:t>OpenFabric</a:t>
            </a:r>
            <a:endParaRPr lang="it-IT"/>
          </a:p>
          <a:p>
            <a:pPr lvl="2"/>
            <a:r>
              <a:rPr lang="it-IT"/>
              <a:t>IS-IS </a:t>
            </a:r>
            <a:r>
              <a:rPr lang="it-IT" err="1"/>
              <a:t>variant</a:t>
            </a:r>
            <a:r>
              <a:rPr lang="it-IT"/>
              <a:t> </a:t>
            </a:r>
            <a:r>
              <a:rPr lang="it-IT" err="1"/>
              <a:t>created</a:t>
            </a:r>
            <a:r>
              <a:rPr lang="it-IT"/>
              <a:t> for </a:t>
            </a:r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/>
              <a:t>SDN </a:t>
            </a:r>
            <a:r>
              <a:rPr lang="it-IT" err="1"/>
              <a:t>Protocols</a:t>
            </a:r>
            <a:endParaRPr lang="it-IT"/>
          </a:p>
          <a:p>
            <a:pPr lvl="1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BGP in </a:t>
            </a:r>
            <a:r>
              <a:rPr lang="it-IT" altLang="it-IT" err="1"/>
              <a:t>Fat-Tree</a:t>
            </a:r>
            <a:r>
              <a:rPr lang="it-IT" altLang="it-IT"/>
              <a:t> data centers?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/>
              <a:t>BGP has several stable and robust implementations, even open-source</a:t>
            </a:r>
          </a:p>
          <a:p>
            <a:pPr lvl="1"/>
            <a:r>
              <a:rPr lang="it-IT" altLang="it-IT"/>
              <a:t>e.g., </a:t>
            </a:r>
            <a:r>
              <a:rPr lang="it-IT" altLang="it-IT" err="1"/>
              <a:t>FRRouting</a:t>
            </a:r>
            <a:r>
              <a:rPr lang="it-IT" altLang="it-IT"/>
              <a:t>, Quagga</a:t>
            </a:r>
            <a:endParaRPr lang="en-US" altLang="it-IT"/>
          </a:p>
          <a:p>
            <a:r>
              <a:rPr lang="en-US" altLang="it-IT"/>
              <a:t>BGP generates less flooding than common IGPs (IS-IS, OSPF, etc.)</a:t>
            </a:r>
          </a:p>
          <a:p>
            <a:pPr lvl="1"/>
            <a:r>
              <a:rPr lang="en-US" altLang="it-IT"/>
              <a:t>if a received update does not change the best route, a BGP speaker does not propagate the update</a:t>
            </a:r>
          </a:p>
          <a:p>
            <a:r>
              <a:rPr lang="en-US" altLang="it-IT"/>
              <a:t>BGP natively supports ECMP (Equal-Cost Multi-Path)</a:t>
            </a:r>
          </a:p>
          <a:p>
            <a:pPr lvl="1"/>
            <a:r>
              <a:rPr lang="en-US" altLang="it-IT"/>
              <a:t>Fat-Trees have many paths with the same length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</a:t>
            </a:r>
            <a:r>
              <a:rPr lang="it-IT" altLang="it-IT" err="1"/>
              <a:t>eBGP</a:t>
            </a:r>
            <a:r>
              <a:rPr lang="it-IT" altLang="it-IT"/>
              <a:t>? (and </a:t>
            </a:r>
            <a:r>
              <a:rPr lang="it-IT" altLang="it-IT" err="1"/>
              <a:t>not</a:t>
            </a:r>
            <a:r>
              <a:rPr lang="it-IT" altLang="it-IT"/>
              <a:t> </a:t>
            </a:r>
            <a:r>
              <a:rPr lang="it-IT" altLang="it-IT" err="1"/>
              <a:t>iBGP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/>
              <a:t>the most obvious choice would be to use iBGP since the data center networks is under the same administration</a:t>
            </a:r>
          </a:p>
          <a:p>
            <a:r>
              <a:rPr lang="en-US" altLang="it-IT"/>
              <a:t>however, eBGP is always used because</a:t>
            </a:r>
          </a:p>
          <a:p>
            <a:pPr lvl="1"/>
            <a:r>
              <a:rPr lang="en-US" altLang="it-IT"/>
              <a:t>eBGP is easier to setup, no need for IGP</a:t>
            </a:r>
          </a:p>
          <a:p>
            <a:pPr lvl="2"/>
            <a:r>
              <a:rPr lang="en-US" altLang="it-IT"/>
              <a:t>with iBGP, the IGP would compute routes</a:t>
            </a:r>
          </a:p>
          <a:p>
            <a:pPr lvl="1"/>
            <a:r>
              <a:rPr lang="en-US" altLang="it-IT"/>
              <a:t>iBGP multipath support has some limitations</a:t>
            </a:r>
          </a:p>
          <a:p>
            <a:pPr lvl="2"/>
            <a:r>
              <a:rPr lang="en-US" altLang="it-IT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inter-domain </a:t>
            </a:r>
            <a:r>
              <a:rPr lang="it-IT" altLang="it-IT" err="1"/>
              <a:t>routing</a:t>
            </a:r>
            <a:r>
              <a:rPr lang="it-IT" altLang="it-IT"/>
              <a:t> VS DC </a:t>
            </a:r>
            <a:r>
              <a:rPr lang="it-IT" altLang="it-IT" err="1"/>
              <a:t>routing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BGP in the data </a:t>
            </a:r>
            <a:r>
              <a:rPr lang="en-GB" err="1"/>
              <a:t>center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ECMP </a:t>
            </a:r>
            <a:r>
              <a:rPr lang="en-US" altLang="it-IT" i="1"/>
              <a:t>policy</a:t>
            </a:r>
            <a:r>
              <a:rPr lang="en-US" altLang="it-IT"/>
              <a:t> </a:t>
            </a:r>
            <a:r>
              <a:rPr lang="en-US" altLang="it-IT" i="1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timer adjustment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 </a:t>
            </a:r>
            <a:r>
              <a:rPr lang="it-IT" altLang="it-IT" err="1"/>
              <a:t>numbers</a:t>
            </a:r>
            <a:r>
              <a:rPr lang="it-IT" altLang="it-IT"/>
              <a:t> </a:t>
            </a:r>
            <a:r>
              <a:rPr lang="it-IT" altLang="it-IT" err="1"/>
              <a:t>assignment</a:t>
            </a:r>
            <a:endParaRPr lang="en-US" altLang="it-IT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/>
              <a:t>global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not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r>
              <a:rPr lang="it-IT" altLang="it-IT" sz="2800"/>
              <a:t> in the data center</a:t>
            </a:r>
          </a:p>
          <a:p>
            <a:pPr lvl="1"/>
            <a:r>
              <a:rPr lang="it-IT" altLang="it-IT" sz="2400" err="1"/>
              <a:t>they</a:t>
            </a:r>
            <a:r>
              <a:rPr lang="it-IT" altLang="it-IT" sz="2400"/>
              <a:t> can be </a:t>
            </a:r>
            <a:r>
              <a:rPr lang="it-IT" altLang="it-IT" sz="2400" err="1"/>
              <a:t>misleading</a:t>
            </a:r>
            <a:endParaRPr lang="it-IT" altLang="it-IT" sz="2400"/>
          </a:p>
          <a:p>
            <a:pPr lvl="2"/>
            <a:r>
              <a:rPr lang="it-IT" altLang="it-IT" sz="2000" err="1"/>
              <a:t>because</a:t>
            </a:r>
            <a:r>
              <a:rPr lang="it-IT" altLang="it-IT" sz="2000"/>
              <a:t> </a:t>
            </a:r>
            <a:r>
              <a:rPr lang="it-IT" altLang="it-IT" sz="2000" err="1"/>
              <a:t>operators</a:t>
            </a:r>
            <a:r>
              <a:rPr lang="it-IT" altLang="it-IT" sz="2000"/>
              <a:t> associate </a:t>
            </a:r>
            <a:r>
              <a:rPr lang="it-IT" altLang="it-IT" sz="2000" err="1"/>
              <a:t>them</a:t>
            </a:r>
            <a:r>
              <a:rPr lang="it-IT" altLang="it-IT" sz="2000"/>
              <a:t> with names</a:t>
            </a:r>
          </a:p>
          <a:p>
            <a:pPr lvl="1"/>
            <a:r>
              <a:rPr lang="en-US" altLang="it-IT" sz="2400"/>
              <a:t>they are dangerous</a:t>
            </a:r>
          </a:p>
          <a:p>
            <a:pPr lvl="2"/>
            <a:r>
              <a:rPr lang="en-US" altLang="it-IT" sz="2000"/>
              <a:t>an accidental leakage of the internal BGP notifications to the internet may be disruptive</a:t>
            </a:r>
            <a:endParaRPr lang="it-IT" altLang="it-IT" sz="2000"/>
          </a:p>
          <a:p>
            <a:r>
              <a:rPr lang="it-IT" altLang="it-IT" sz="2800"/>
              <a:t>private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generally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endParaRPr lang="it-IT" altLang="it-IT" sz="2800"/>
          </a:p>
          <a:p>
            <a:pPr lvl="1"/>
            <a:r>
              <a:rPr lang="en-US" altLang="it-IT" sz="2400"/>
              <a:t>the 2-byte ASNs allow only 1,023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64512–65534</a:t>
            </a:r>
          </a:p>
          <a:p>
            <a:pPr lvl="1"/>
            <a:r>
              <a:rPr lang="en-US" altLang="it-IT" sz="2400"/>
              <a:t>the 4-byte ASNs support almost 95 million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/>
              <a:t>however, this approach would lead to BGP </a:t>
            </a:r>
            <a:r>
              <a:rPr lang="en-US" altLang="it-IT" i="1"/>
              <a:t>path exploration</a:t>
            </a:r>
            <a:r>
              <a:rPr lang="en-US" altLang="it-IT"/>
              <a:t> issues</a:t>
            </a:r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/>
              <a:t>each best route change is propagated again by the routers</a:t>
            </a:r>
          </a:p>
          <a:p>
            <a:pPr lvl="1"/>
            <a:r>
              <a:rPr lang="en-GB" altLang="it-IT" sz="2400"/>
              <a:t>lots of useless BGP updates are transmitted</a:t>
            </a:r>
          </a:p>
          <a:p>
            <a:r>
              <a:rPr lang="en-GB" altLang="it-IT" sz="2800"/>
              <a:t>since data </a:t>
            </a:r>
            <a:r>
              <a:rPr lang="en-GB" altLang="it-IT" sz="2800" err="1"/>
              <a:t>centers’</a:t>
            </a:r>
            <a:r>
              <a:rPr lang="en-GB" altLang="it-IT" sz="2800"/>
              <a:t> topologies are dense and hence 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because of the adopted AS scheme several fake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problem</a:t>
            </a:r>
            <a:r>
              <a:rPr lang="it-IT" altLang="it-IT"/>
              <a:t> of BGP </a:t>
            </a:r>
            <a:r>
              <a:rPr lang="it-IT" altLang="it-IT" err="1"/>
              <a:t>path</a:t>
            </a:r>
            <a:r>
              <a:rPr lang="it-IT" altLang="it-IT"/>
              <a:t> </a:t>
            </a:r>
            <a:r>
              <a:rPr lang="it-IT" altLang="it-IT" err="1"/>
              <a:t>exploration</a:t>
            </a:r>
            <a:endParaRPr lang="en-US" altLang="it-IT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193.204.0.0/15</a:t>
            </a:r>
            <a:endParaRPr lang="en-GB" sz="140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[S1,L2]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*=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Leaf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a </a:t>
            </a:r>
            <a:r>
              <a:rPr lang="it-IT" altLang="it-IT" err="1"/>
              <a:t>different</a:t>
            </a:r>
            <a:r>
              <a:rPr lang="it-IT" altLang="it-IT"/>
              <a:t> AS</a:t>
            </a:r>
          </a:p>
          <a:p>
            <a:r>
              <a:rPr lang="it-IT" altLang="it-IT"/>
              <a:t>the Spine </a:t>
            </a:r>
            <a:r>
              <a:rPr lang="it-IT" altLang="it-IT" err="1"/>
              <a:t>nodes</a:t>
            </a:r>
            <a:r>
              <a:rPr lang="it-IT" altLang="it-IT"/>
              <a:t> of </a:t>
            </a:r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  <a:p>
            <a:r>
              <a:rPr lang="it-IT" altLang="it-IT"/>
              <a:t>the </a:t>
            </a:r>
            <a:r>
              <a:rPr lang="it-IT" altLang="it-IT" err="1"/>
              <a:t>ToF</a:t>
            </a:r>
            <a:r>
              <a:rPr lang="it-IT" altLang="it-IT"/>
              <a:t> </a:t>
            </a:r>
            <a:r>
              <a:rPr lang="it-IT" altLang="it-IT" err="1"/>
              <a:t>nodes</a:t>
            </a:r>
            <a:r>
              <a:rPr lang="it-IT" altLang="it-IT"/>
              <a:t>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plane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>
                <a:solidFill>
                  <a:srgbClr val="FF0000"/>
                </a:solidFill>
              </a:rPr>
              <a:t>BEWARE:</a:t>
            </a:r>
            <a:r>
              <a:rPr lang="en-GB" sz="2800">
                <a:solidFill>
                  <a:srgbClr val="FF0000"/>
                </a:solidFill>
              </a:rPr>
              <a:t> </a:t>
            </a:r>
            <a:r>
              <a:rPr lang="en-GB"/>
              <a:t>there are NO iBGP </a:t>
            </a:r>
            <a:r>
              <a:rPr lang="en-GB" err="1"/>
              <a:t>peerings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r>
              <a:rPr lang="it-IT" altLang="it-IT"/>
              <a:t> – multi-</a:t>
            </a:r>
            <a:r>
              <a:rPr lang="it-IT" altLang="it-IT" err="1"/>
              <a:t>plane</a:t>
            </a:r>
            <a:endParaRPr lang="en-IT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/>
              <a:t>the </a:t>
            </a:r>
            <a:r>
              <a:rPr lang="it-IT" altLang="it-IT" err="1"/>
              <a:t>adopted</a:t>
            </a:r>
            <a:r>
              <a:rPr lang="it-IT" altLang="it-IT"/>
              <a:t> AS </a:t>
            </a:r>
            <a:r>
              <a:rPr lang="it-IT" altLang="it-IT" err="1"/>
              <a:t>scheme</a:t>
            </a:r>
            <a:r>
              <a:rPr lang="it-IT" altLang="it-IT"/>
              <a:t> </a:t>
            </a:r>
            <a:r>
              <a:rPr lang="it-IT" altLang="it-IT" err="1"/>
              <a:t>allows</a:t>
            </a:r>
            <a:r>
              <a:rPr lang="it-IT" altLang="it-IT"/>
              <a:t> for 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pairs</a:t>
            </a:r>
            <a:r>
              <a:rPr lang="it-IT" altLang="it-IT"/>
              <a:t> of Leaves</a:t>
            </a:r>
          </a:p>
          <a:p>
            <a:pPr lvl="1">
              <a:lnSpc>
                <a:spcPct val="80000"/>
              </a:lnSpc>
            </a:pPr>
            <a:r>
              <a:rPr lang="it-IT" altLang="it-IT"/>
              <a:t>in a FT(K=2,R=2) </a:t>
            </a:r>
            <a:r>
              <a:rPr lang="it-IT" altLang="it-IT" err="1"/>
              <a:t>only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</a:t>
            </a:r>
            <a:r>
              <a:rPr lang="it-IT" altLang="it-IT" err="1"/>
              <a:t>paths</a:t>
            </a:r>
            <a:r>
              <a:rPr lang="it-IT" altLang="it-IT"/>
              <a:t> are </a:t>
            </a:r>
            <a:r>
              <a:rPr lang="it-IT" altLang="it-IT" err="1"/>
              <a:t>possible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Leaves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2">
              <a:lnSpc>
                <a:spcPct val="80000"/>
              </a:lnSpc>
            </a:pPr>
            <a:r>
              <a:rPr lang="it-IT" altLang="it-IT" err="1"/>
              <a:t>they</a:t>
            </a:r>
            <a:r>
              <a:rPr lang="it-IT" altLang="it-IT"/>
              <a:t> </a:t>
            </a:r>
            <a:r>
              <a:rPr lang="it-IT" altLang="it-IT" err="1"/>
              <a:t>don’t</a:t>
            </a:r>
            <a:r>
              <a:rPr lang="it-IT" altLang="it-IT"/>
              <a:t> </a:t>
            </a:r>
            <a:r>
              <a:rPr lang="it-IT" altLang="it-IT" err="1"/>
              <a:t>leave</a:t>
            </a:r>
            <a:r>
              <a:rPr lang="it-IT" altLang="it-IT"/>
              <a:t> the </a:t>
            </a:r>
            <a:r>
              <a:rPr lang="it-IT" altLang="it-IT" err="1"/>
              <a:t>PoD</a:t>
            </a:r>
            <a:endParaRPr lang="it-IT" altLang="it-IT"/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/>
              <a:t>the adopted AS scheme allows for multiple paths between pairs of Leaves</a:t>
            </a:r>
          </a:p>
          <a:p>
            <a:pPr lvl="1">
              <a:lnSpc>
                <a:spcPct val="80000"/>
              </a:lnSpc>
            </a:pPr>
            <a:r>
              <a:rPr lang="en-GB" altLang="it-IT"/>
              <a:t>in a FT(K=2,R=2) eight paths are possible between two Leaves of different </a:t>
            </a:r>
            <a:r>
              <a:rPr lang="en-GB" altLang="it-IT" err="1"/>
              <a:t>PoDs</a:t>
            </a:r>
            <a:endParaRPr lang="en-GB" altLang="it-IT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and ECMP</a:t>
            </a:r>
            <a:endParaRPr lang="en-US" altLang="it-IT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to enable multi-path, BGP requires that the AS-paths selected for multi-path match exactly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multi-</a:t>
            </a:r>
            <a:r>
              <a:rPr lang="it-IT" altLang="it-IT" err="1"/>
              <a:t>path</a:t>
            </a:r>
            <a:r>
              <a:rPr lang="it-IT" altLang="it-IT"/>
              <a:t> relax</a:t>
            </a:r>
            <a:endParaRPr lang="en-US" altLang="it-IT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/>
              <a:t>this modification is often called “as-path multipath-relax”</a:t>
            </a:r>
          </a:p>
          <a:p>
            <a:pPr lvl="1"/>
            <a:r>
              <a:rPr lang="en-US" altLang="it-IT"/>
              <a:t>different vendors may use different names</a:t>
            </a:r>
          </a:p>
          <a:p>
            <a:r>
              <a:rPr lang="en-US" altLang="it-IT"/>
              <a:t>really needed for using dual attached servers and multi-plane Fat-Trees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there are four main timers that are responsible for BGP behaviour</a:t>
            </a:r>
          </a:p>
          <a:p>
            <a:pPr lvl="1"/>
            <a:r>
              <a:rPr lang="en-GB" altLang="it-IT"/>
              <a:t>advertisement interval timer</a:t>
            </a:r>
          </a:p>
          <a:p>
            <a:pPr lvl="1"/>
            <a:r>
              <a:rPr lang="en-GB" altLang="it-IT"/>
              <a:t>keepalive timer</a:t>
            </a:r>
          </a:p>
          <a:p>
            <a:pPr lvl="1"/>
            <a:r>
              <a:rPr lang="en-GB" altLang="it-IT"/>
              <a:t>hold timer</a:t>
            </a:r>
          </a:p>
          <a:p>
            <a:pPr lvl="1"/>
            <a:r>
              <a:rPr lang="en-GB" altLang="it-IT"/>
              <a:t>connect timer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it 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/>
              <a:t>in data centers timers of 3s and 9s are </a:t>
            </a:r>
            <a:r>
              <a:rPr lang="it-IT" altLang="it-IT" err="1"/>
              <a:t>used</a:t>
            </a:r>
            <a:r>
              <a:rPr lang="it-IT" altLang="it-IT"/>
              <a:t>, </a:t>
            </a:r>
            <a:r>
              <a:rPr lang="it-IT" altLang="it-IT" err="1"/>
              <a:t>respectively</a:t>
            </a:r>
            <a:endParaRPr lang="en-US" altLang="it-IT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/>
              <a:t>the connect timer by default is 60s</a:t>
            </a:r>
          </a:p>
          <a:p>
            <a:pPr lvl="1"/>
            <a:r>
              <a:rPr lang="en-US" altLang="it-IT"/>
              <a:t>this can delay session re-establishment when a link recovers from a failure or a node powers up</a:t>
            </a:r>
          </a:p>
          <a:p>
            <a:r>
              <a:rPr lang="it-IT" altLang="it-IT"/>
              <a:t>in data centers </a:t>
            </a:r>
            <a:r>
              <a:rPr lang="it-IT" altLang="it-IT" err="1"/>
              <a:t>it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set to 10s</a:t>
            </a:r>
            <a:endParaRPr lang="en-US" altLang="it-IT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automati</a:t>
            </a:r>
            <a:r>
              <a:rPr lang="it-IT"/>
              <a:t>n</a:t>
            </a:r>
            <a:r>
              <a:rPr lang="en-IT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unnumbered interfaces</a:t>
            </a:r>
          </a:p>
          <a:p>
            <a:pPr lvl="1"/>
            <a:r>
              <a:rPr lang="en-IT"/>
              <a:t>used to establish peerings </a:t>
            </a:r>
            <a:r>
              <a:rPr lang="it-IT" err="1"/>
              <a:t>specifying</a:t>
            </a:r>
            <a:r>
              <a:rPr lang="it-IT"/>
              <a:t> the</a:t>
            </a:r>
            <a:r>
              <a:rPr lang="en-IT"/>
              <a:t> interface name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</a:t>
            </a:r>
            <a:r>
              <a:rPr lang="en-IT"/>
              <a:t> IP address</a:t>
            </a:r>
            <a:r>
              <a:rPr lang="it-IT"/>
              <a:t> and the remote AS </a:t>
            </a:r>
            <a:r>
              <a:rPr lang="it-IT" err="1"/>
              <a:t>number</a:t>
            </a:r>
            <a:endParaRPr lang="en-IT"/>
          </a:p>
          <a:p>
            <a:r>
              <a:rPr lang="en-IT"/>
              <a:t>peer groups</a:t>
            </a:r>
          </a:p>
          <a:p>
            <a:pPr lvl="1"/>
            <a:r>
              <a:rPr lang="en-IT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the servers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IPs</a:t>
            </a:r>
            <a:r>
              <a:rPr lang="it-IT"/>
              <a:t> are </a:t>
            </a:r>
            <a:r>
              <a:rPr lang="it-IT" err="1"/>
              <a:t>assigned</a:t>
            </a:r>
            <a:r>
              <a:rPr lang="it-IT"/>
              <a:t> </a:t>
            </a:r>
            <a:r>
              <a:rPr lang="it-IT" err="1"/>
              <a:t>directly</a:t>
            </a:r>
            <a:r>
              <a:rPr lang="it-IT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announces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server’s</a:t>
            </a:r>
            <a:r>
              <a:rPr lang="it-IT"/>
              <a:t> </a:t>
            </a:r>
            <a:r>
              <a:rPr lang="it-IT" err="1"/>
              <a:t>prefix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disadvantages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containers/VMs share the same IP prefix of the server</a:t>
            </a:r>
          </a:p>
          <a:p>
            <a:pPr lvl="1"/>
            <a:r>
              <a:rPr lang="en-GB"/>
              <a:t>no possibility to move containers between servers without IP remapping</a:t>
            </a:r>
          </a:p>
          <a:p>
            <a:r>
              <a:rPr lang="en-GB"/>
              <a:t>tenants must follow the IP plan of the data </a:t>
            </a:r>
            <a:r>
              <a:rPr lang="en-GB" err="1"/>
              <a:t>center</a:t>
            </a:r>
            <a:endParaRPr lang="en-GB"/>
          </a:p>
          <a:p>
            <a:pPr lvl="1"/>
            <a:r>
              <a:rPr lang="en-GB"/>
              <a:t>cannot expose containers with custom IPs</a:t>
            </a:r>
          </a:p>
          <a:p>
            <a:r>
              <a:rPr lang="en-GB"/>
              <a:t>there is no isolation between </a:t>
            </a:r>
          </a:p>
          <a:p>
            <a:pPr lvl="1"/>
            <a:r>
              <a:rPr lang="en-GB"/>
              <a:t>the data </a:t>
            </a:r>
            <a:r>
              <a:rPr lang="en-GB" err="1"/>
              <a:t>center</a:t>
            </a:r>
            <a:r>
              <a:rPr lang="en-GB"/>
              <a:t> traffic and the tenants traffic</a:t>
            </a:r>
          </a:p>
          <a:p>
            <a:pPr lvl="1"/>
            <a:r>
              <a:rPr lang="en-GB"/>
              <a:t>different tenants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hands on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Linux and macOS</a:t>
            </a:r>
          </a:p>
          <a:p>
            <a:pPr lvl="1"/>
            <a:r>
              <a:rPr lang="en-GB"/>
              <a:t>no specific requirement</a:t>
            </a:r>
          </a:p>
          <a:p>
            <a:r>
              <a:rPr lang="en-GB"/>
              <a:t>Windows</a:t>
            </a:r>
          </a:p>
          <a:p>
            <a:pPr lvl="1"/>
            <a:r>
              <a:rPr lang="en-GB"/>
              <a:t>WSL 2 does not support Multi-Path</a:t>
            </a:r>
          </a:p>
          <a:p>
            <a:pPr lvl="1"/>
            <a:r>
              <a:rPr lang="en-GB"/>
              <a:t>need to fallback to Hyper-V Docker backend</a:t>
            </a:r>
          </a:p>
          <a:p>
            <a:pPr lvl="2"/>
            <a:r>
              <a:rPr lang="en-GB"/>
              <a:t>open Docker Desktop and go to Settings (cog in the top-right corner)</a:t>
            </a:r>
          </a:p>
          <a:p>
            <a:pPr lvl="2"/>
            <a:r>
              <a:rPr lang="en-GB"/>
              <a:t>unselect the “Use the WSL 2 based engine” checkbox</a:t>
            </a:r>
          </a:p>
          <a:p>
            <a:pPr lvl="2"/>
            <a:r>
              <a:rPr lang="en-GB"/>
              <a:t>click “Apply &amp; restart” </a:t>
            </a:r>
          </a:p>
          <a:p>
            <a:pPr lvl="1"/>
            <a:r>
              <a:rPr lang="en-GB"/>
              <a:t>or create a VM with a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err="1"/>
              <a:t>tof_x_y_z</a:t>
            </a:r>
            <a:endParaRPr lang="en-GB"/>
          </a:p>
          <a:p>
            <a:pPr lvl="1"/>
            <a:r>
              <a:rPr lang="en-GB"/>
              <a:t>x: plane number</a:t>
            </a:r>
          </a:p>
          <a:p>
            <a:pPr lvl="1"/>
            <a:r>
              <a:rPr lang="en-GB"/>
              <a:t>y: level, always 2</a:t>
            </a:r>
          </a:p>
          <a:p>
            <a:pPr lvl="1"/>
            <a:r>
              <a:rPr lang="en-GB"/>
              <a:t>z: </a:t>
            </a:r>
            <a:r>
              <a:rPr lang="en-GB" err="1"/>
              <a:t>ToF</a:t>
            </a:r>
            <a:r>
              <a:rPr lang="en-GB"/>
              <a:t> number</a:t>
            </a:r>
          </a:p>
          <a:p>
            <a:r>
              <a:rPr lang="en-GB" err="1"/>
              <a:t>spine_x_y_z</a:t>
            </a:r>
            <a:endParaRPr lang="en-GB"/>
          </a:p>
          <a:p>
            <a:pPr lvl="1"/>
            <a:r>
              <a:rPr lang="en-GB"/>
              <a:t>x: </a:t>
            </a:r>
            <a:r>
              <a:rPr lang="en-GB" err="1"/>
              <a:t>PoD</a:t>
            </a:r>
            <a:r>
              <a:rPr lang="en-GB"/>
              <a:t> number</a:t>
            </a:r>
          </a:p>
          <a:p>
            <a:pPr lvl="1"/>
            <a:r>
              <a:rPr lang="en-GB"/>
              <a:t>y: level, always 1</a:t>
            </a:r>
          </a:p>
          <a:p>
            <a:pPr lvl="1"/>
            <a:r>
              <a:rPr lang="en-GB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ToF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Spine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10.0.0.8/30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10.0.0.16/30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10.0.0.17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748169" y="3909270"/>
            <a:ext cx="3100431" cy="13892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traditional traceroute may provide hard-to-interpret or even misleading results when used in presence of ECMP</a:t>
            </a:r>
          </a:p>
          <a:p>
            <a:r>
              <a:rPr lang="en-GB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/>
              <a:t>a</a:t>
            </a:r>
            <a:r>
              <a:rPr lang="en-GB">
                <a:effectLst/>
              </a:rPr>
              <a:t>llow a user to distinguish between the presence of per-flow load balancing and per-packet load balancing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two different tools: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traceroute designed to work in presence of Multi-Path and load balancers 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dublin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based on the </a:t>
            </a:r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adds a NAT detection technique</a:t>
            </a:r>
          </a:p>
          <a:p>
            <a:pPr lvl="2"/>
            <a:r>
              <a:rPr lang="en-GB"/>
              <a:t>introduces visualization and analysis tools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Consolas" panose="020B0609020204030204" pitchFamily="49" charset="0"/>
              </a:rPr>
              <a:t>dublin-traceroute</a:t>
            </a:r>
            <a:r>
              <a:rPr lang="it-IT">
                <a:latin typeface="Consolas" panose="020B0609020204030204" pitchFamily="49" charset="0"/>
              </a:rPr>
              <a:t> </a:t>
            </a:r>
            <a:r>
              <a:rPr lang="it-IT" err="1"/>
              <a:t>example</a:t>
            </a:r>
            <a:r>
              <a:rPr lang="it-IT"/>
              <a:t> output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multiple tenants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requirements</a:t>
            </a:r>
          </a:p>
          <a:p>
            <a:pPr lvl="1"/>
            <a:r>
              <a:rPr lang="en-GB" altLang="it-IT"/>
              <a:t>servers’ architecture requirements</a:t>
            </a:r>
          </a:p>
          <a:p>
            <a:pPr lvl="1"/>
            <a:r>
              <a:rPr lang="en-GB" altLang="it-IT"/>
              <a:t>orchestration requirements</a:t>
            </a:r>
          </a:p>
          <a:p>
            <a:pPr lvl="1"/>
            <a:r>
              <a:rPr lang="en-GB" altLang="it-IT"/>
              <a:t>tenant requirements</a:t>
            </a:r>
          </a:p>
          <a:p>
            <a:r>
              <a:rPr lang="en-GB" altLang="it-IT" err="1"/>
              <a:t>tunneling</a:t>
            </a:r>
            <a:r>
              <a:rPr lang="en-GB" altLang="it-IT"/>
              <a:t> protocols</a:t>
            </a:r>
          </a:p>
          <a:p>
            <a:r>
              <a:rPr lang="en-GB" altLang="it-IT"/>
              <a:t>VXLAN</a:t>
            </a:r>
          </a:p>
          <a:p>
            <a:r>
              <a:rPr lang="en-GB" altLang="it-IT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servers' </a:t>
            </a:r>
            <a:r>
              <a:rPr lang="it-IT" altLang="it-IT" err="1"/>
              <a:t>architecture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isolation 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high-availability 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useful for resource-slicing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/>
              <a:t>possibility to assign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/>
              <a:t>an orchestrator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en-IT"/>
              <a:t>software that manages the lifecycle of containers/VMs</a:t>
            </a:r>
          </a:p>
          <a:p>
            <a:pPr lvl="1"/>
            <a:r>
              <a:rPr lang="en-IT"/>
              <a:t>creates, moves, and destroys containers</a:t>
            </a:r>
            <a:r>
              <a:rPr lang="it-IT"/>
              <a:t>/</a:t>
            </a:r>
            <a:r>
              <a:rPr lang="it-IT" err="1"/>
              <a:t>VMs</a:t>
            </a:r>
            <a:endParaRPr lang="en-IT"/>
          </a:p>
          <a:p>
            <a:r>
              <a:rPr lang="en-IT"/>
              <a:t>needed for</a:t>
            </a:r>
          </a:p>
          <a:p>
            <a:pPr lvl="1"/>
            <a:r>
              <a:rPr lang="it-IT" err="1"/>
              <a:t>optimal</a:t>
            </a:r>
            <a:r>
              <a:rPr lang="it-IT"/>
              <a:t> </a:t>
            </a:r>
            <a:r>
              <a:rPr lang="en-IT"/>
              <a:t>resource </a:t>
            </a:r>
            <a:r>
              <a:rPr lang="it-IT" err="1"/>
              <a:t>allocation</a:t>
            </a:r>
            <a:r>
              <a:rPr lang="it-IT"/>
              <a:t>, </a:t>
            </a:r>
            <a:r>
              <a:rPr lang="en-IT"/>
              <a:t>handling failures</a:t>
            </a:r>
            <a:r>
              <a:rPr lang="it-IT"/>
              <a:t>, </a:t>
            </a:r>
            <a:r>
              <a:rPr lang="en-IT"/>
              <a:t>management</a:t>
            </a:r>
          </a:p>
          <a:p>
            <a:r>
              <a:rPr lang="en-IT"/>
              <a:t>when moving a container/VM</a:t>
            </a:r>
          </a:p>
          <a:p>
            <a:pPr lvl="1"/>
            <a:r>
              <a:rPr lang="en-IT"/>
              <a:t>possibility to keep network configurations (MAC/IP)</a:t>
            </a:r>
          </a:p>
          <a:p>
            <a:pPr lvl="1"/>
            <a:r>
              <a:rPr lang="en-IT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each tenant wants to </a:t>
            </a:r>
            <a:r>
              <a:rPr lang="it-IT" err="1"/>
              <a:t>independently</a:t>
            </a:r>
            <a:r>
              <a:rPr lang="it-IT"/>
              <a:t> </a:t>
            </a:r>
            <a:r>
              <a:rPr lang="en-IT"/>
              <a:t>manage its own private </a:t>
            </a:r>
            <a:r>
              <a:rPr lang="it-IT"/>
              <a:t>IP </a:t>
            </a:r>
            <a:r>
              <a:rPr lang="en-IT"/>
              <a:t>address space</a:t>
            </a:r>
          </a:p>
          <a:p>
            <a:pPr lvl="1"/>
            <a:r>
              <a:rPr lang="en-IT"/>
              <a:t>containers</a:t>
            </a:r>
            <a:r>
              <a:rPr lang="it-IT"/>
              <a:t>/</a:t>
            </a:r>
            <a:r>
              <a:rPr lang="it-IT" err="1"/>
              <a:t>VMs</a:t>
            </a:r>
            <a:r>
              <a:rPr lang="en-IT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consequence</a:t>
            </a:r>
            <a:r>
              <a:rPr lang="it-IT"/>
              <a:t> of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server, </a:t>
            </a:r>
            <a:r>
              <a:rPr lang="it-IT" err="1"/>
              <a:t>orchestration</a:t>
            </a:r>
            <a:r>
              <a:rPr lang="it-IT"/>
              <a:t>, and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requirements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a </a:t>
            </a:r>
            <a:r>
              <a:rPr lang="it-IT" err="1"/>
              <a:t>consequence</a:t>
            </a:r>
            <a:endParaRPr lang="it-IT"/>
          </a:p>
          <a:p>
            <a:pPr lvl="1"/>
            <a:r>
              <a:rPr lang="it-IT" err="1"/>
              <a:t>usage</a:t>
            </a:r>
            <a:r>
              <a:rPr lang="it-IT"/>
              <a:t> of </a:t>
            </a:r>
            <a:r>
              <a:rPr lang="it-IT" err="1"/>
              <a:t>tunnels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tunneling</a:t>
            </a:r>
            <a:r>
              <a:rPr lang="en-IT"/>
              <a:t> </a:t>
            </a:r>
            <a:r>
              <a:rPr lang="it-IT" err="1"/>
              <a:t>protocol</a:t>
            </a:r>
            <a:r>
              <a:rPr lang="it-IT"/>
              <a:t>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minimal configuration</a:t>
            </a:r>
          </a:p>
          <a:p>
            <a:r>
              <a:rPr lang="en-IT"/>
              <a:t>encapsulate the traffic of each tenant</a:t>
            </a:r>
            <a:endParaRPr lang="it-IT"/>
          </a:p>
          <a:p>
            <a:pPr lvl="1"/>
            <a:r>
              <a:rPr lang="en-IT"/>
              <a:t>an identifier</a:t>
            </a:r>
            <a:r>
              <a:rPr lang="it-IT"/>
              <a:t> of the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needed</a:t>
            </a:r>
            <a:endParaRPr lang="en-IT"/>
          </a:p>
          <a:p>
            <a:r>
              <a:rPr lang="en-IT"/>
              <a:t>encapsulation in Layer-4 </a:t>
            </a:r>
            <a:endParaRPr lang="it-IT"/>
          </a:p>
          <a:p>
            <a:pPr lvl="1"/>
            <a:r>
              <a:rPr lang="en-IT"/>
              <a:t>to fully exploit </a:t>
            </a:r>
            <a:r>
              <a:rPr lang="it-IT"/>
              <a:t>IP </a:t>
            </a:r>
            <a:r>
              <a:rPr lang="en-IT"/>
              <a:t>Multi-Path</a:t>
            </a:r>
          </a:p>
          <a:p>
            <a:pPr lvl="1"/>
            <a:r>
              <a:rPr lang="it-IT"/>
              <a:t>to </a:t>
            </a:r>
            <a:r>
              <a:rPr lang="en-IT"/>
              <a:t>traverse routers</a:t>
            </a:r>
          </a:p>
          <a:p>
            <a:pPr lvl="2"/>
            <a:r>
              <a:rPr lang="en-IT"/>
              <a:t>data center fabric is Layer-3</a:t>
            </a:r>
          </a:p>
          <a:p>
            <a:pPr lvl="1"/>
            <a:r>
              <a:rPr lang="it-IT"/>
              <a:t>to </a:t>
            </a:r>
            <a:r>
              <a:rPr lang="en-IT"/>
              <a:t>traverse Internet</a:t>
            </a:r>
          </a:p>
          <a:p>
            <a:pPr lvl="2"/>
            <a:r>
              <a:rPr lang="en-IT"/>
              <a:t>different data centers must interconnect via Internet transparently (to create the so called </a:t>
            </a:r>
            <a:r>
              <a:rPr lang="en-IT" i="1"/>
              <a:t>regions</a:t>
            </a:r>
            <a:r>
              <a:rPr lang="en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possible</a:t>
            </a:r>
            <a:r>
              <a:rPr lang="it-IT"/>
              <a:t> </a:t>
            </a:r>
            <a:r>
              <a:rPr lang="it-IT" err="1"/>
              <a:t>choices</a:t>
            </a:r>
            <a:r>
              <a:rPr lang="it-IT"/>
              <a:t> for </a:t>
            </a:r>
            <a:r>
              <a:rPr lang="en-IT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VLAN</a:t>
            </a:r>
          </a:p>
          <a:p>
            <a:pPr lvl="1"/>
            <a:r>
              <a:rPr lang="en-IT"/>
              <a:t>can be used only in L2, the data</a:t>
            </a:r>
            <a:r>
              <a:rPr lang="it-IT"/>
              <a:t> </a:t>
            </a:r>
            <a:r>
              <a:rPr lang="en-IT"/>
              <a:t>center is L3</a:t>
            </a:r>
          </a:p>
          <a:p>
            <a:r>
              <a:rPr lang="en-IT"/>
              <a:t>MPLS</a:t>
            </a:r>
          </a:p>
          <a:p>
            <a:pPr lvl="1"/>
            <a:r>
              <a:rPr lang="en-IT"/>
              <a:t>each router must be configured for each new tenant</a:t>
            </a:r>
          </a:p>
          <a:p>
            <a:pPr lvl="1"/>
            <a:r>
              <a:rPr lang="en-IT"/>
              <a:t>traversing Internet requires ISP to configure intermediate routers</a:t>
            </a:r>
          </a:p>
          <a:p>
            <a:r>
              <a:rPr lang="en-IT"/>
              <a:t>VXLAN</a:t>
            </a:r>
          </a:p>
          <a:p>
            <a:pPr lvl="1"/>
            <a:r>
              <a:rPr lang="en-IT"/>
              <a:t>created ad-hoc </a:t>
            </a:r>
            <a:r>
              <a:rPr lang="en-IT">
                <a:sym typeface="Wingdings" pitchFamily="2" charset="2"/>
              </a:rPr>
              <a:t>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Virtual </a:t>
            </a:r>
            <a:r>
              <a:rPr lang="en-GB" err="1"/>
              <a:t>eXtensible</a:t>
            </a:r>
            <a:r>
              <a:rPr lang="en-GB"/>
              <a:t> Local Area Network (RFC-7348)</a:t>
            </a:r>
          </a:p>
          <a:p>
            <a:r>
              <a:rPr lang="en-GB"/>
              <a:t>designed to address the need for overlay networks within virtualized data </a:t>
            </a:r>
            <a:r>
              <a:rPr lang="en-GB" err="1"/>
              <a:t>centers</a:t>
            </a:r>
            <a:r>
              <a:rPr lang="en-GB"/>
              <a:t> accommodating multiple tenants</a:t>
            </a:r>
          </a:p>
          <a:p>
            <a:r>
              <a:rPr lang="en-GB"/>
              <a:t>encapsulates Layer-2 frames into UDP packets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VNI: VXLAN Network Identifier</a:t>
            </a:r>
          </a:p>
          <a:p>
            <a:pPr lvl="1"/>
            <a:r>
              <a:rPr lang="en-GB"/>
              <a:t>identifier of a specific VXLAN tunnel</a:t>
            </a:r>
          </a:p>
          <a:p>
            <a:pPr lvl="1"/>
            <a:r>
              <a:rPr lang="en-GB"/>
              <a:t>similar to the VLAN ID</a:t>
            </a:r>
          </a:p>
          <a:p>
            <a:pPr lvl="1"/>
            <a:r>
              <a:rPr lang="en-GB"/>
              <a:t>24 bit address space, more than 16M possible VNIs</a:t>
            </a:r>
          </a:p>
          <a:p>
            <a:r>
              <a:rPr lang="en-GB"/>
              <a:t>VTEP: VXLAN Tunnel End Point</a:t>
            </a:r>
          </a:p>
          <a:p>
            <a:pPr lvl="1"/>
            <a:r>
              <a:rPr lang="en-GB"/>
              <a:t>device (physical or virtual)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hosted in each VTEP</a:t>
            </a:r>
          </a:p>
          <a:p>
            <a:r>
              <a:rPr lang="en-GB"/>
              <a:t>similar to the switch forwarding table</a:t>
            </a:r>
          </a:p>
          <a:p>
            <a:r>
              <a:rPr lang="en-GB"/>
              <a:t>for each VNI the VTEP keeps a table of pairs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mac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ip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, that associates MAC Addresses and destination VTEP IPs</a:t>
            </a:r>
          </a:p>
          <a:p>
            <a:r>
              <a:rPr lang="en-GB"/>
              <a:t>each physical (or VLAN) L2 interface of a VTEP is assigned to a VNI </a:t>
            </a:r>
          </a:p>
          <a:p>
            <a:pPr lvl="1"/>
            <a:r>
              <a:rPr lang="en-GB"/>
              <a:t>the MAC addresses learned on such interfaces are </a:t>
            </a:r>
            <a:r>
              <a:rPr lang="en-GB" i="1"/>
              <a:t>local,</a:t>
            </a:r>
            <a:r>
              <a:rPr lang="en-GB"/>
              <a:t> and the IPs of their pairs is replaced by the word </a:t>
            </a:r>
            <a:r>
              <a:rPr lang="en-GB" i="1"/>
              <a:t>local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 VTEP receives a frame destinated to a MAC Address </a:t>
            </a:r>
            <a:r>
              <a:rPr lang="en-GB" i="1">
                <a:latin typeface="Consolas" panose="020B0609020204030204" pitchFamily="49" charset="0"/>
              </a:rPr>
              <a:t>m</a:t>
            </a:r>
            <a:r>
              <a:rPr lang="en-GB"/>
              <a:t> from a local interface belonging to a certain VNI, it checks for the existence (in the VNI) of a pair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 containing </a:t>
            </a:r>
            <a:r>
              <a:rPr lang="en-GB" i="1">
                <a:latin typeface="Consolas" panose="020B0609020204030204" pitchFamily="49" charset="0"/>
              </a:rPr>
              <a:t>m</a:t>
            </a:r>
          </a:p>
          <a:p>
            <a:pPr lvl="1"/>
            <a:r>
              <a:rPr lang="en-GB"/>
              <a:t>if the pair exists, the VTEP encapsulates the frame, and sends the resulting packet to the destination VTEP IP 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endParaRPr lang="en-GB" i="1">
              <a:latin typeface="Consolas" panose="020B0609020204030204" pitchFamily="49" charset="0"/>
            </a:endParaRPr>
          </a:p>
          <a:p>
            <a:pPr lvl="1"/>
            <a:r>
              <a:rPr lang="en-GB"/>
              <a:t>if not, the frame is sent to all the other VTEPs (encapsulated) and to all the local ports of that VNI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608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5">
            <a:extLst>
              <a:ext uri="{FF2B5EF4-FFF2-40B4-BE49-F238E27FC236}">
                <a16:creationId xmlns:a16="http://schemas.microsoft.com/office/drawing/2014/main" id="{DBD09B97-D555-0B67-4469-3CF47D6C205C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FEA89EF-DADB-EB63-2F79-C6EC5608E124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  <p:bldP spid="3" grpId="0" animBg="1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handle broadcast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two types of broadcast must be handled</a:t>
            </a:r>
          </a:p>
          <a:p>
            <a:pPr lvl="1"/>
            <a:r>
              <a:rPr lang="en-GB"/>
              <a:t>traffic directed to the MAC broadcast address</a:t>
            </a:r>
          </a:p>
          <a:p>
            <a:pPr lvl="2"/>
            <a:r>
              <a:rPr lang="en-GB"/>
              <a:t>e.g., ARP traffic</a:t>
            </a:r>
          </a:p>
          <a:p>
            <a:pPr lvl="1"/>
            <a:r>
              <a:rPr lang="en-GB"/>
              <a:t>traffic directed to a MAC address that has not been learned</a:t>
            </a:r>
          </a:p>
          <a:p>
            <a:r>
              <a:rPr lang="en-GB"/>
              <a:t>IP multicast groups are used by default</a:t>
            </a:r>
          </a:p>
          <a:p>
            <a:pPr lvl="1"/>
            <a:r>
              <a:rPr lang="en-GB"/>
              <a:t>each VNI is assigned to an IP multicast group of the underlay network and each VTEP subscribes itself to each group of its VNIs</a:t>
            </a:r>
          </a:p>
          <a:p>
            <a:pPr lvl="1"/>
            <a:r>
              <a:rPr lang="en-GB"/>
              <a:t>the multicast group of a VNI is used only to send the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disadvantages of multicast and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/>
              <a:t>multicast must be enabled in the underlay network</a:t>
            </a:r>
          </a:p>
          <a:p>
            <a:pPr lvl="1"/>
            <a:r>
              <a:rPr lang="en-GB"/>
              <a:t>it may require to deploy several protocols</a:t>
            </a:r>
          </a:p>
          <a:p>
            <a:pPr lvl="2"/>
            <a:r>
              <a:rPr lang="en-GB"/>
              <a:t>e.g., IGMP, IGMP Snooping, PIM, ….</a:t>
            </a:r>
          </a:p>
          <a:p>
            <a:pPr lvl="1"/>
            <a:r>
              <a:rPr lang="en-GB"/>
              <a:t>complex configuration</a:t>
            </a:r>
          </a:p>
          <a:p>
            <a:r>
              <a:rPr lang="en-GB"/>
              <a:t>if multicast is not enabled, broadcast frames are duplicated and sent unicast to all the VTEPs of the VNI</a:t>
            </a:r>
          </a:p>
          <a:p>
            <a:r>
              <a:rPr lang="en-GB"/>
              <a:t>proxy ARP techniques can be used to mitigate broadcast traffic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/>
              <a:t>Ethernet VPN (RFC-7432 and RFC-8365)</a:t>
            </a:r>
          </a:p>
          <a:p>
            <a:r>
              <a:rPr lang="en-GB"/>
              <a:t>uses MP-BGP with specific AFI/SAFI</a:t>
            </a:r>
          </a:p>
          <a:p>
            <a:pPr lvl="1"/>
            <a:r>
              <a:rPr lang="en-GB"/>
              <a:t>Address Family Identifier/Subsequent AFI</a:t>
            </a:r>
          </a:p>
          <a:p>
            <a:pPr lvl="1"/>
            <a:r>
              <a:rPr lang="en-GB"/>
              <a:t>AFI=25 (L2VPN) – SAFI=70 (EVPN)</a:t>
            </a:r>
          </a:p>
          <a:p>
            <a:r>
              <a:rPr lang="en-GB"/>
              <a:t>advertises MAC Addresses of VNIs using BGP updates</a:t>
            </a:r>
          </a:p>
          <a:p>
            <a:r>
              <a:rPr lang="en-GB"/>
              <a:t>a VTEP automatically learns local MAC Addresses and advertises them to all other VTEPs (of the same VNI)</a:t>
            </a:r>
          </a:p>
          <a:p>
            <a:r>
              <a:rPr lang="en-GB"/>
              <a:t>VTEP proxies ARP requests to limit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21351" y="4342247"/>
            <a:ext cx="0" cy="1094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857038" y="35871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754227" y="35563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349454" y="398913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1490" y="397291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pic>
        <p:nvPicPr>
          <p:cNvPr id="15" name="Picture 105">
            <a:extLst>
              <a:ext uri="{FF2B5EF4-FFF2-40B4-BE49-F238E27FC236}">
                <a16:creationId xmlns:a16="http://schemas.microsoft.com/office/drawing/2014/main" id="{983AD4F3-5CC4-A32D-78B1-4E0218A41D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4" y="3758253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5">
            <a:extLst>
              <a:ext uri="{FF2B5EF4-FFF2-40B4-BE49-F238E27FC236}">
                <a16:creationId xmlns:a16="http://schemas.microsoft.com/office/drawing/2014/main" id="{2D656C73-580C-1CF5-EED6-A6224CF4AD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60" y="37542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2">
            <a:extLst>
              <a:ext uri="{FF2B5EF4-FFF2-40B4-BE49-F238E27FC236}">
                <a16:creationId xmlns:a16="http://schemas.microsoft.com/office/drawing/2014/main" id="{0E137F86-4C5D-8956-AFB4-1489274D7BC0}"/>
              </a:ext>
            </a:extLst>
          </p:cNvPr>
          <p:cNvGrpSpPr/>
          <p:nvPr/>
        </p:nvGrpSpPr>
        <p:grpSpPr>
          <a:xfrm>
            <a:off x="3011137" y="3754284"/>
            <a:ext cx="809402" cy="463051"/>
            <a:chOff x="967835" y="2541918"/>
            <a:chExt cx="1426054" cy="463051"/>
          </a:xfrm>
        </p:grpSpPr>
        <p:grpSp>
          <p:nvGrpSpPr>
            <p:cNvPr id="22" name="Group 93">
              <a:extLst>
                <a:ext uri="{FF2B5EF4-FFF2-40B4-BE49-F238E27FC236}">
                  <a16:creationId xmlns:a16="http://schemas.microsoft.com/office/drawing/2014/main" id="{8ADB8A74-24CF-0BF4-E375-5B01A6A659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0CCF5B7B-7C09-F2B4-4791-2835443822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8" name="AutoShape 95">
                  <a:extLst>
                    <a:ext uri="{FF2B5EF4-FFF2-40B4-BE49-F238E27FC236}">
                      <a16:creationId xmlns:a16="http://schemas.microsoft.com/office/drawing/2014/main" id="{A5EBCFAE-24A8-1FB9-8B60-31913F1C05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Group 96">
                  <a:extLst>
                    <a:ext uri="{FF2B5EF4-FFF2-40B4-BE49-F238E27FC236}">
                      <a16:creationId xmlns:a16="http://schemas.microsoft.com/office/drawing/2014/main" id="{4904E108-6FA5-C350-A6BA-468576BF3F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1" name="Group 97">
                    <a:extLst>
                      <a:ext uri="{FF2B5EF4-FFF2-40B4-BE49-F238E27FC236}">
                        <a16:creationId xmlns:a16="http://schemas.microsoft.com/office/drawing/2014/main" id="{D8072FCE-987A-73E1-7850-B6EEAE973E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60" name="Freeform 98">
                      <a:extLst>
                        <a:ext uri="{FF2B5EF4-FFF2-40B4-BE49-F238E27FC236}">
                          <a16:creationId xmlns:a16="http://schemas.microsoft.com/office/drawing/2014/main" id="{3FB3029B-0BA7-0D21-D2EF-6BE334BE6C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99">
                      <a:extLst>
                        <a:ext uri="{FF2B5EF4-FFF2-40B4-BE49-F238E27FC236}">
                          <a16:creationId xmlns:a16="http://schemas.microsoft.com/office/drawing/2014/main" id="{EFC3993C-AE05-000F-D97F-382B21DA8B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2" name="Freeform 100">
                      <a:extLst>
                        <a:ext uri="{FF2B5EF4-FFF2-40B4-BE49-F238E27FC236}">
                          <a16:creationId xmlns:a16="http://schemas.microsoft.com/office/drawing/2014/main" id="{059A874E-47AF-6057-8CF3-FA05FB1E0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3" name="Freeform 101">
                      <a:extLst>
                        <a:ext uri="{FF2B5EF4-FFF2-40B4-BE49-F238E27FC236}">
                          <a16:creationId xmlns:a16="http://schemas.microsoft.com/office/drawing/2014/main" id="{6CC403E6-C1FC-ACD6-6CB2-827AECFFD1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4" name="Freeform 102">
                      <a:extLst>
                        <a:ext uri="{FF2B5EF4-FFF2-40B4-BE49-F238E27FC236}">
                          <a16:creationId xmlns:a16="http://schemas.microsoft.com/office/drawing/2014/main" id="{F89DC7B5-EE4C-3610-E96E-351326539B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5" name="Freeform 103">
                      <a:extLst>
                        <a:ext uri="{FF2B5EF4-FFF2-40B4-BE49-F238E27FC236}">
                          <a16:creationId xmlns:a16="http://schemas.microsoft.com/office/drawing/2014/main" id="{7A9A7909-F28F-E2ED-6DEF-64F6E03FA5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6" name="Freeform 104">
                      <a:extLst>
                        <a:ext uri="{FF2B5EF4-FFF2-40B4-BE49-F238E27FC236}">
                          <a16:creationId xmlns:a16="http://schemas.microsoft.com/office/drawing/2014/main" id="{8B97BAC3-EA4F-52B6-7484-D5868DCF19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Freeform 105">
                      <a:extLst>
                        <a:ext uri="{FF2B5EF4-FFF2-40B4-BE49-F238E27FC236}">
                          <a16:creationId xmlns:a16="http://schemas.microsoft.com/office/drawing/2014/main" id="{6079D87E-3593-830B-0BC8-CE0626F222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106">
                    <a:extLst>
                      <a:ext uri="{FF2B5EF4-FFF2-40B4-BE49-F238E27FC236}">
                        <a16:creationId xmlns:a16="http://schemas.microsoft.com/office/drawing/2014/main" id="{03D482B4-9FE0-6EA0-8A99-338E0135FBD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3" name="Freeform 107">
                      <a:extLst>
                        <a:ext uri="{FF2B5EF4-FFF2-40B4-BE49-F238E27FC236}">
                          <a16:creationId xmlns:a16="http://schemas.microsoft.com/office/drawing/2014/main" id="{AC43926F-748F-2AB9-8966-2FBE95EF53D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08">
                      <a:extLst>
                        <a:ext uri="{FF2B5EF4-FFF2-40B4-BE49-F238E27FC236}">
                          <a16:creationId xmlns:a16="http://schemas.microsoft.com/office/drawing/2014/main" id="{F634FFED-7EB8-4634-02A9-F91E48EBD6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09">
                      <a:extLst>
                        <a:ext uri="{FF2B5EF4-FFF2-40B4-BE49-F238E27FC236}">
                          <a16:creationId xmlns:a16="http://schemas.microsoft.com/office/drawing/2014/main" id="{0DFC58D8-9BC8-A0E6-D90A-2098147A42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0">
                      <a:extLst>
                        <a:ext uri="{FF2B5EF4-FFF2-40B4-BE49-F238E27FC236}">
                          <a16:creationId xmlns:a16="http://schemas.microsoft.com/office/drawing/2014/main" id="{7E60E71D-F791-63B9-2E90-0D18A51515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1">
                      <a:extLst>
                        <a:ext uri="{FF2B5EF4-FFF2-40B4-BE49-F238E27FC236}">
                          <a16:creationId xmlns:a16="http://schemas.microsoft.com/office/drawing/2014/main" id="{6AA8113C-C891-2C4C-8899-CC077C88AD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12">
                      <a:extLst>
                        <a:ext uri="{FF2B5EF4-FFF2-40B4-BE49-F238E27FC236}">
                          <a16:creationId xmlns:a16="http://schemas.microsoft.com/office/drawing/2014/main" id="{7D4933A7-19BF-4F4D-5468-03EE889D10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13">
                      <a:extLst>
                        <a:ext uri="{FF2B5EF4-FFF2-40B4-BE49-F238E27FC236}">
                          <a16:creationId xmlns:a16="http://schemas.microsoft.com/office/drawing/2014/main" id="{3440E0FB-947A-0E45-1945-062518B340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14">
                      <a:extLst>
                        <a:ext uri="{FF2B5EF4-FFF2-40B4-BE49-F238E27FC236}">
                          <a16:creationId xmlns:a16="http://schemas.microsoft.com/office/drawing/2014/main" id="{976E74C8-B381-8251-3F65-375BE3DD29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2970B048-AE66-9A13-2042-7B023F22F732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4" name="WordArt 68">
              <a:extLst>
                <a:ext uri="{FF2B5EF4-FFF2-40B4-BE49-F238E27FC236}">
                  <a16:creationId xmlns:a16="http://schemas.microsoft.com/office/drawing/2014/main" id="{9EE7B703-D154-0EB3-214A-CAA4593DF5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8" name="Group 22">
            <a:extLst>
              <a:ext uri="{FF2B5EF4-FFF2-40B4-BE49-F238E27FC236}">
                <a16:creationId xmlns:a16="http://schemas.microsoft.com/office/drawing/2014/main" id="{91CE751A-25A9-3E3E-11E4-6F2026C65720}"/>
              </a:ext>
            </a:extLst>
          </p:cNvPr>
          <p:cNvGrpSpPr/>
          <p:nvPr/>
        </p:nvGrpSpPr>
        <p:grpSpPr>
          <a:xfrm>
            <a:off x="8244112" y="3754284"/>
            <a:ext cx="809402" cy="463051"/>
            <a:chOff x="967835" y="2541918"/>
            <a:chExt cx="1426054" cy="463051"/>
          </a:xfrm>
        </p:grpSpPr>
        <p:grpSp>
          <p:nvGrpSpPr>
            <p:cNvPr id="69" name="Group 93">
              <a:extLst>
                <a:ext uri="{FF2B5EF4-FFF2-40B4-BE49-F238E27FC236}">
                  <a16:creationId xmlns:a16="http://schemas.microsoft.com/office/drawing/2014/main" id="{BC007FD5-7842-9643-0025-D21A6DDCA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71" name="Group 94">
                <a:extLst>
                  <a:ext uri="{FF2B5EF4-FFF2-40B4-BE49-F238E27FC236}">
                    <a16:creationId xmlns:a16="http://schemas.microsoft.com/office/drawing/2014/main" id="{27FF34FB-F2F3-8C1A-6FF7-A750FF16BC2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73" name="AutoShape 95">
                  <a:extLst>
                    <a:ext uri="{FF2B5EF4-FFF2-40B4-BE49-F238E27FC236}">
                      <a16:creationId xmlns:a16="http://schemas.microsoft.com/office/drawing/2014/main" id="{CD647414-B991-346C-DF18-46D7BBEA22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4" name="Group 96">
                  <a:extLst>
                    <a:ext uri="{FF2B5EF4-FFF2-40B4-BE49-F238E27FC236}">
                      <a16:creationId xmlns:a16="http://schemas.microsoft.com/office/drawing/2014/main" id="{0D290DF3-C0C3-C01E-7779-DEAAAE6B13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75" name="Group 97">
                    <a:extLst>
                      <a:ext uri="{FF2B5EF4-FFF2-40B4-BE49-F238E27FC236}">
                        <a16:creationId xmlns:a16="http://schemas.microsoft.com/office/drawing/2014/main" id="{D83FAD67-0363-0BC9-BE07-E91F88D7E0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85" name="Freeform 98">
                      <a:extLst>
                        <a:ext uri="{FF2B5EF4-FFF2-40B4-BE49-F238E27FC236}">
                          <a16:creationId xmlns:a16="http://schemas.microsoft.com/office/drawing/2014/main" id="{13CE1E6B-364D-9C5B-5918-5C6C8BF70D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99">
                      <a:extLst>
                        <a:ext uri="{FF2B5EF4-FFF2-40B4-BE49-F238E27FC236}">
                          <a16:creationId xmlns:a16="http://schemas.microsoft.com/office/drawing/2014/main" id="{01D8BB96-89F1-5B38-4CAE-AE8F6DF4E9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7" name="Freeform 100">
                      <a:extLst>
                        <a:ext uri="{FF2B5EF4-FFF2-40B4-BE49-F238E27FC236}">
                          <a16:creationId xmlns:a16="http://schemas.microsoft.com/office/drawing/2014/main" id="{0961D11A-A743-6530-62D7-134DAEC806A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101">
                      <a:extLst>
                        <a:ext uri="{FF2B5EF4-FFF2-40B4-BE49-F238E27FC236}">
                          <a16:creationId xmlns:a16="http://schemas.microsoft.com/office/drawing/2014/main" id="{7F713DE1-C749-690F-84B3-B80E59DAA3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9" name="Freeform 102">
                      <a:extLst>
                        <a:ext uri="{FF2B5EF4-FFF2-40B4-BE49-F238E27FC236}">
                          <a16:creationId xmlns:a16="http://schemas.microsoft.com/office/drawing/2014/main" id="{D9923224-9D2B-A69B-232A-3AB1E27A13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103">
                      <a:extLst>
                        <a:ext uri="{FF2B5EF4-FFF2-40B4-BE49-F238E27FC236}">
                          <a16:creationId xmlns:a16="http://schemas.microsoft.com/office/drawing/2014/main" id="{0D722DFE-2C50-95E5-A649-1AD5A3509A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1" name="Freeform 104">
                      <a:extLst>
                        <a:ext uri="{FF2B5EF4-FFF2-40B4-BE49-F238E27FC236}">
                          <a16:creationId xmlns:a16="http://schemas.microsoft.com/office/drawing/2014/main" id="{CF67BA7A-C9A9-F133-BD77-B37CDCA8FE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105">
                      <a:extLst>
                        <a:ext uri="{FF2B5EF4-FFF2-40B4-BE49-F238E27FC236}">
                          <a16:creationId xmlns:a16="http://schemas.microsoft.com/office/drawing/2014/main" id="{E0D82786-077D-70C7-F448-389A1DBA37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106">
                    <a:extLst>
                      <a:ext uri="{FF2B5EF4-FFF2-40B4-BE49-F238E27FC236}">
                        <a16:creationId xmlns:a16="http://schemas.microsoft.com/office/drawing/2014/main" id="{162AD71B-FC2A-16D8-0BCA-047CFC9121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7" name="Freeform 107">
                      <a:extLst>
                        <a:ext uri="{FF2B5EF4-FFF2-40B4-BE49-F238E27FC236}">
                          <a16:creationId xmlns:a16="http://schemas.microsoft.com/office/drawing/2014/main" id="{77180215-DF58-36B3-5398-005A91576D4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108">
                      <a:extLst>
                        <a:ext uri="{FF2B5EF4-FFF2-40B4-BE49-F238E27FC236}">
                          <a16:creationId xmlns:a16="http://schemas.microsoft.com/office/drawing/2014/main" id="{59232915-DBEA-C516-BEA2-7FBB92D4FB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109">
                      <a:extLst>
                        <a:ext uri="{FF2B5EF4-FFF2-40B4-BE49-F238E27FC236}">
                          <a16:creationId xmlns:a16="http://schemas.microsoft.com/office/drawing/2014/main" id="{FFE37BB1-3AE4-0EC1-2E73-6867845329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10">
                      <a:extLst>
                        <a:ext uri="{FF2B5EF4-FFF2-40B4-BE49-F238E27FC236}">
                          <a16:creationId xmlns:a16="http://schemas.microsoft.com/office/drawing/2014/main" id="{99C6C31E-3F34-BB79-A64B-3ABF08C1B7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11">
                      <a:extLst>
                        <a:ext uri="{FF2B5EF4-FFF2-40B4-BE49-F238E27FC236}">
                          <a16:creationId xmlns:a16="http://schemas.microsoft.com/office/drawing/2014/main" id="{95424BA1-04AE-EFD6-4BE3-C31F2B5A2E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12">
                      <a:extLst>
                        <a:ext uri="{FF2B5EF4-FFF2-40B4-BE49-F238E27FC236}">
                          <a16:creationId xmlns:a16="http://schemas.microsoft.com/office/drawing/2014/main" id="{CA1094B0-238F-7190-884A-BCB8936D64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13">
                      <a:extLst>
                        <a:ext uri="{FF2B5EF4-FFF2-40B4-BE49-F238E27FC236}">
                          <a16:creationId xmlns:a16="http://schemas.microsoft.com/office/drawing/2014/main" id="{D7500B3C-6119-127C-3157-A8068AF07B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14">
                      <a:extLst>
                        <a:ext uri="{FF2B5EF4-FFF2-40B4-BE49-F238E27FC236}">
                          <a16:creationId xmlns:a16="http://schemas.microsoft.com/office/drawing/2014/main" id="{F178ACC1-8DAB-EA89-D2A7-4FAAE33A28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72" name="WordArt 115">
                <a:extLst>
                  <a:ext uri="{FF2B5EF4-FFF2-40B4-BE49-F238E27FC236}">
                    <a16:creationId xmlns:a16="http://schemas.microsoft.com/office/drawing/2014/main" id="{03BF7E80-D436-E108-E06C-9D822E3AD291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0" name="WordArt 68">
              <a:extLst>
                <a:ext uri="{FF2B5EF4-FFF2-40B4-BE49-F238E27FC236}">
                  <a16:creationId xmlns:a16="http://schemas.microsoft.com/office/drawing/2014/main" id="{B558473E-8373-50B7-6AD6-7AAA043901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time to use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193.204.0.0/30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TextBox 35">
            <a:extLst>
              <a:ext uri="{FF2B5EF4-FFF2-40B4-BE49-F238E27FC236}">
                <a16:creationId xmlns:a16="http://schemas.microsoft.com/office/drawing/2014/main" id="{E22056FA-EB68-2D5C-D132-3E7BBAF3AACA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1A50A722-A12D-7F07-C02A-B5177A2C9DB3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base config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4003677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522922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440239" y="1341439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7C3FE0ED-137A-021E-38B5-B6A11376E88F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4007823"/>
            <a:ext cx="4248918" cy="934243"/>
            <a:chOff x="126" y="3370"/>
            <a:chExt cx="5907" cy="778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4EFCDB56-F492-3A89-0335-4CED80FA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629"/>
              <a:ext cx="5907" cy="51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BA0AB51C-FFCE-5B52-168E-B4404B63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370"/>
              <a:ext cx="2460" cy="300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EE73F6A3-2997-D37F-DC03-30E91AE1DEB5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5229226"/>
            <a:ext cx="4248918" cy="1055688"/>
            <a:chOff x="126" y="4156"/>
            <a:chExt cx="5907" cy="665"/>
          </a:xfrm>
        </p:grpSpPr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38DC5024-315A-8089-002A-7BA6BD08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4354"/>
              <a:ext cx="5907" cy="46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i="1">
                <a:latin typeface="Courier New" panose="02070309020205020404" pitchFamily="49" charset="0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D95718A8-5D78-5416-1B4A-1981127B8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4156"/>
              <a:ext cx="2460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D1947-1074-D368-9A2D-15F99D9F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MTU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3E5741-18A9-9085-5A11-0BD61971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need to set manual MTU of each device’s interface associated to a VNI</a:t>
            </a:r>
          </a:p>
          <a:p>
            <a:r>
              <a:rPr lang="en-US"/>
              <a:t>when a frame is encapsulated by a VTEP, if its size is greater than 1450 (LAN MTU – VXLAN overhead)</a:t>
            </a:r>
          </a:p>
          <a:p>
            <a:pPr lvl="1"/>
            <a:r>
              <a:rPr lang="en-US"/>
              <a:t>the frame is dropped</a:t>
            </a:r>
          </a:p>
          <a:p>
            <a:pPr lvl="1"/>
            <a:r>
              <a:rPr lang="en-US"/>
              <a:t>an ICMP “packet too big” message is sent back</a:t>
            </a:r>
          </a:p>
        </p:txBody>
      </p:sp>
    </p:spTree>
    <p:extLst>
      <p:ext uri="{BB962C8B-B14F-4D97-AF65-F5344CB8AC3E}">
        <p14:creationId xmlns:p14="http://schemas.microsoft.com/office/powerpoint/2010/main" val="2642427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C2B75-0BE9-709E-2756-7818E4A8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configuring</a:t>
            </a:r>
            <a:r>
              <a:rPr lang="it-IT"/>
              <a:t> a bridge/router with </a:t>
            </a:r>
            <a:r>
              <a:rPr lang="it-IT" err="1"/>
              <a:t>VTEPs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249D5-A1F5-D682-783E-F9D37CA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need</a:t>
            </a:r>
            <a:r>
              <a:rPr lang="it-IT"/>
              <a:t> to </a:t>
            </a:r>
            <a:r>
              <a:rPr lang="it-IT" err="1"/>
              <a:t>configure</a:t>
            </a:r>
            <a:r>
              <a:rPr lang="it-IT"/>
              <a:t> a </a:t>
            </a:r>
            <a:r>
              <a:rPr lang="it-IT" err="1"/>
              <a:t>Kathara</a:t>
            </a:r>
            <a:r>
              <a:rPr lang="it-IT"/>
              <a:t> device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able</a:t>
            </a:r>
            <a:r>
              <a:rPr lang="it-IT"/>
              <a:t> to: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bridge on L2 ports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perform</a:t>
            </a:r>
            <a:r>
              <a:rPr lang="it-IT"/>
              <a:t> L2 learning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router on the ports on the </a:t>
            </a:r>
            <a:r>
              <a:rPr lang="it-IT" err="1"/>
              <a:t>underlay</a:t>
            </a:r>
            <a:r>
              <a:rPr lang="it-IT"/>
              <a:t> networks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establish</a:t>
            </a:r>
            <a:r>
              <a:rPr lang="it-IT"/>
              <a:t> BGP </a:t>
            </a:r>
            <a:r>
              <a:rPr lang="it-IT" err="1"/>
              <a:t>peerings</a:t>
            </a:r>
            <a:endParaRPr lang="it-IT"/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encapsulate</a:t>
            </a:r>
            <a:r>
              <a:rPr lang="it-IT"/>
              <a:t>/</a:t>
            </a:r>
            <a:r>
              <a:rPr lang="it-IT" err="1"/>
              <a:t>decapsulate</a:t>
            </a:r>
            <a:r>
              <a:rPr lang="it-IT"/>
              <a:t> VXLAN </a:t>
            </a:r>
            <a:r>
              <a:rPr lang="it-IT" err="1"/>
              <a:t>traffic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bridge facilities (aka companion bridges)</a:t>
            </a:r>
          </a:p>
          <a:p>
            <a:pPr lvl="1"/>
            <a:r>
              <a:rPr lang="en-GB"/>
              <a:t>one virtual bridge for each VNI</a:t>
            </a:r>
          </a:p>
          <a:p>
            <a:pPr lvl="2"/>
            <a:r>
              <a:rPr lang="en-GB"/>
              <a:t>ideally, one could have just one bridge with ports assigned to VLANs corresponding to VNIs; hard to do with Linux bridges</a:t>
            </a:r>
          </a:p>
          <a:p>
            <a:r>
              <a:rPr lang="en-GB"/>
              <a:t>attach the collision domains associated to a VNI to the companion bridge of that VNI</a:t>
            </a:r>
          </a:p>
          <a:p>
            <a:r>
              <a:rPr lang="en-GB"/>
              <a:t>configure the base BGP </a:t>
            </a:r>
            <a:r>
              <a:rPr lang="en-GB" err="1"/>
              <a:t>peerings</a:t>
            </a:r>
            <a:endParaRPr lang="en-GB"/>
          </a:p>
          <a:p>
            <a:pPr lvl="1"/>
            <a:r>
              <a:rPr lang="en-GB"/>
              <a:t>enable the AFI/SAFI of EVPN</a:t>
            </a:r>
          </a:p>
          <a:p>
            <a:r>
              <a:rPr lang="en-GB"/>
              <a:t>configure VXLAN</a:t>
            </a:r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vtep</a:t>
            </a:r>
            <a:r>
              <a:rPr lang="en-GB"/>
              <a:t> e-BGP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address-family on the peering with specific </a:t>
            </a:r>
            <a:r>
              <a:rPr lang="en-GB" err="1"/>
              <a:t>neighbor</a:t>
            </a:r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on the </a:t>
            </a:r>
            <a:r>
              <a:rPr lang="en-GB" err="1"/>
              <a:t>peerings</a:t>
            </a:r>
            <a:r>
              <a:rPr lang="en-GB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companion</a:t>
            </a:r>
            <a:r>
              <a:rPr lang="it-IT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bridge connected to VTEP interfaces</a:t>
            </a:r>
          </a:p>
          <a:p>
            <a:r>
              <a:rPr lang="en-GB"/>
              <a:t>used by the VTEP to perform source address learning of local interfaces</a:t>
            </a:r>
          </a:p>
          <a:p>
            <a:r>
              <a:rPr lang="en-GB"/>
              <a:t>when in combination with EVPN-BGP</a:t>
            </a:r>
          </a:p>
          <a:p>
            <a:pPr lvl="1"/>
            <a:r>
              <a:rPr lang="en-GB"/>
              <a:t>its forwarding table is also populated via updates received from BGP</a:t>
            </a:r>
          </a:p>
          <a:p>
            <a:pPr lvl="1"/>
            <a:r>
              <a:rPr lang="en-GB"/>
              <a:t>the FRR control plane watch to updates of the bridge forwarding table to send updates via BGP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4630739"/>
            <a:chOff x="126" y="2432"/>
            <a:chExt cx="13307" cy="2917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735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6196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dst</a:t>
            </a:r>
            <a:r>
              <a:rPr lang="en-GB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src</a:t>
            </a:r>
            <a:r>
              <a:rPr lang="en-GB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876480" y="3757324"/>
            <a:ext cx="1225412" cy="106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683140" y="4152545"/>
            <a:ext cx="2485621" cy="478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3704154" y="5721255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834323" y="5468399"/>
            <a:ext cx="869831" cy="4375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the </a:t>
            </a:r>
            <a:r>
              <a:rPr lang="en-GB" err="1"/>
              <a:t>mcast</a:t>
            </a:r>
            <a:r>
              <a:rPr lang="en-GB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3" y="4274272"/>
            <a:ext cx="248562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interface used to send VXLAN packets into the underlay 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7168761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eth0 (the server s1 collision domain) to the bridge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4AFE65-07BC-A451-F7EC-0EF6BC47FAD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580993" y="4702622"/>
            <a:ext cx="2012208" cy="781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1DC2C2-B3F5-91AE-5889-76086CFFD3FF}"/>
              </a:ext>
            </a:extLst>
          </p:cNvPr>
          <p:cNvSpPr txBox="1"/>
          <p:nvPr/>
        </p:nvSpPr>
        <p:spPr>
          <a:xfrm>
            <a:off x="7593201" y="516139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VLANs on the bridge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3F6973-2277-BB9B-C602-09CA46B9EE9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46753" y="5076938"/>
            <a:ext cx="1187347" cy="1109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9CFEFA-D8D0-DA29-B7D5-4FC04DB87E23}"/>
              </a:ext>
            </a:extLst>
          </p:cNvPr>
          <p:cNvSpPr txBox="1"/>
          <p:nvPr/>
        </p:nvSpPr>
        <p:spPr>
          <a:xfrm>
            <a:off x="7134100" y="5862900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VLANs on bridge ports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  <p:bldP spid="48" grpId="0" animBg="1"/>
      <p:bldP spid="48" grpId="1" animBg="1"/>
      <p:bldP spid="15" grpId="0" animBg="1"/>
      <p:bldP spid="15" grpId="1" animBg="1"/>
      <p:bldP spid="20" grpId="0" animBg="1"/>
      <p:bldP spid="2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4625977"/>
            <a:chOff x="126" y="2432"/>
            <a:chExt cx="13307" cy="291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73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Application>Microsoft Office PowerPoint</Application>
  <PresentationFormat>Widescreen</PresentationFormat>
  <Slides>114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PowerPoint Presentation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MAC-to-VTEP Table</vt:lpstr>
      <vt:lpstr>VXLAN transport</vt:lpstr>
      <vt:lpstr>how to handle broadcast traffic</vt:lpstr>
      <vt:lpstr>disadvantages of multicast and alternatives</vt:lpstr>
      <vt:lpstr>EVPN-BGP</vt:lpstr>
      <vt:lpstr>VXLAN and EVPN-BGP transport</vt:lpstr>
      <vt:lpstr>VXLAN and EVPN-BGP Lab</vt:lpstr>
      <vt:lpstr>topology</vt:lpstr>
      <vt:lpstr>lab base config</vt:lpstr>
      <vt:lpstr>MTU</vt:lpstr>
      <vt:lpstr>configuring a bridge/router with VTEPs</vt:lpstr>
      <vt:lpstr>VTEP configuration</vt:lpstr>
      <vt:lpstr>vtep e-BGP configuration</vt:lpstr>
      <vt:lpstr>companion bridge</vt:lpstr>
      <vt:lpstr>vtep1 bridge configuration</vt:lpstr>
      <vt:lpstr>vtep2 bridge configuration</vt:lpstr>
      <vt:lpstr>the EVPN-BGP control-plane</vt:lpstr>
      <vt:lpstr>a BGP update </vt:lpstr>
      <vt:lpstr>VXLAN encapsulation</vt:lpstr>
      <vt:lpstr>a PING packet encapsulated in VXLAN</vt:lpstr>
      <vt:lpstr>putting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one week later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revision>1</cp:revision>
  <cp:lastPrinted>1601-01-01T00:00:00Z</cp:lastPrinted>
  <dcterms:created xsi:type="dcterms:W3CDTF">1601-01-01T00:00:00Z</dcterms:created>
  <dcterms:modified xsi:type="dcterms:W3CDTF">2022-12-15T16:59:40Z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